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4" r:id="rId12"/>
    <p:sldId id="266" r:id="rId13"/>
    <p:sldId id="268" r:id="rId14"/>
    <p:sldId id="265" r:id="rId15"/>
    <p:sldId id="27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40B4C-D9D8-4F97-0BCF-33C8FE88ADFC}" v="715" dt="2024-03-02T15:09:12.416"/>
    <p1510:client id="{153C59D6-BEA6-D14F-D193-9B5FE6DD4032}" v="550" dt="2024-03-02T18:59:08.565"/>
    <p1510:client id="{33F0005A-796D-CFC4-8C28-6A9DE1C8F678}" v="403" dt="2024-03-02T20:19:11.145"/>
    <p1510:client id="{46E38BC0-52D9-2A40-87C2-D3BB5A4E7718}" v="93" dt="2024-03-03T09:17:07.464"/>
    <p1510:client id="{55BD834C-6821-2D9C-DA1A-2066CF3FF3FD}" v="184" dt="2024-03-02T19:28:20.571"/>
    <p1510:client id="{FFD5AF0E-C7CD-1F23-2977-984176114CFD}" v="431" dt="2024-03-02T13:38:13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2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GI CAPOZZOLI" userId="S::luigi.capozzoli@cnr.it::a3c682fa-7f99-4193-bef6-bf42799ab902" providerId="AD" clId="Web-{46E38BC0-52D9-2A40-87C2-D3BB5A4E7718}"/>
    <pc:docChg chg="addSld delSld modSld sldOrd">
      <pc:chgData name="LUIGI CAPOZZOLI" userId="S::luigi.capozzoli@cnr.it::a3c682fa-7f99-4193-bef6-bf42799ab902" providerId="AD" clId="Web-{46E38BC0-52D9-2A40-87C2-D3BB5A4E7718}" dt="2024-03-03T09:17:07.464" v="86"/>
      <pc:docMkLst>
        <pc:docMk/>
      </pc:docMkLst>
      <pc:sldChg chg="modSp">
        <pc:chgData name="LUIGI CAPOZZOLI" userId="S::luigi.capozzoli@cnr.it::a3c682fa-7f99-4193-bef6-bf42799ab902" providerId="AD" clId="Web-{46E38BC0-52D9-2A40-87C2-D3BB5A4E7718}" dt="2024-03-03T08:20:26.627" v="74" actId="20577"/>
        <pc:sldMkLst>
          <pc:docMk/>
          <pc:sldMk cId="3962583941" sldId="256"/>
        </pc:sldMkLst>
        <pc:spChg chg="mod">
          <ac:chgData name="LUIGI CAPOZZOLI" userId="S::luigi.capozzoli@cnr.it::a3c682fa-7f99-4193-bef6-bf42799ab902" providerId="AD" clId="Web-{46E38BC0-52D9-2A40-87C2-D3BB5A4E7718}" dt="2024-03-03T08:20:26.627" v="74" actId="20577"/>
          <ac:spMkLst>
            <pc:docMk/>
            <pc:sldMk cId="3962583941" sldId="256"/>
            <ac:spMk id="3" creationId="{00000000-0000-0000-0000-000000000000}"/>
          </ac:spMkLst>
        </pc:spChg>
        <pc:graphicFrameChg chg="modGraphic">
          <ac:chgData name="LUIGI CAPOZZOLI" userId="S::luigi.capozzoli@cnr.it::a3c682fa-7f99-4193-bef6-bf42799ab902" providerId="AD" clId="Web-{46E38BC0-52D9-2A40-87C2-D3BB5A4E7718}" dt="2024-03-02T20:29:22.599" v="4" actId="20577"/>
          <ac:graphicFrameMkLst>
            <pc:docMk/>
            <pc:sldMk cId="3962583941" sldId="256"/>
            <ac:graphicFrameMk id="10" creationId="{6CE5A01F-902F-9C2E-2647-48F0540C26B6}"/>
          </ac:graphicFrameMkLst>
        </pc:graphicFrameChg>
      </pc:sldChg>
      <pc:sldChg chg="ord">
        <pc:chgData name="LUIGI CAPOZZOLI" userId="S::luigi.capozzoli@cnr.it::a3c682fa-7f99-4193-bef6-bf42799ab902" providerId="AD" clId="Web-{46E38BC0-52D9-2A40-87C2-D3BB5A4E7718}" dt="2024-03-03T09:17:07.464" v="86"/>
        <pc:sldMkLst>
          <pc:docMk/>
          <pc:sldMk cId="176336858" sldId="264"/>
        </pc:sldMkLst>
      </pc:sldChg>
      <pc:sldChg chg="ord">
        <pc:chgData name="LUIGI CAPOZZOLI" userId="S::luigi.capozzoli@cnr.it::a3c682fa-7f99-4193-bef6-bf42799ab902" providerId="AD" clId="Web-{46E38BC0-52D9-2A40-87C2-D3BB5A4E7718}" dt="2024-03-03T09:17:03.886" v="84"/>
        <pc:sldMkLst>
          <pc:docMk/>
          <pc:sldMk cId="2732190287" sldId="266"/>
        </pc:sldMkLst>
      </pc:sldChg>
      <pc:sldChg chg="modSp ord">
        <pc:chgData name="LUIGI CAPOZZOLI" userId="S::luigi.capozzoli@cnr.it::a3c682fa-7f99-4193-bef6-bf42799ab902" providerId="AD" clId="Web-{46E38BC0-52D9-2A40-87C2-D3BB5A4E7718}" dt="2024-03-03T09:17:03.886" v="85"/>
        <pc:sldMkLst>
          <pc:docMk/>
          <pc:sldMk cId="466159951" sldId="267"/>
        </pc:sldMkLst>
        <pc:spChg chg="mod">
          <ac:chgData name="LUIGI CAPOZZOLI" userId="S::luigi.capozzoli@cnr.it::a3c682fa-7f99-4193-bef6-bf42799ab902" providerId="AD" clId="Web-{46E38BC0-52D9-2A40-87C2-D3BB5A4E7718}" dt="2024-03-03T09:15:38.774" v="78" actId="20577"/>
          <ac:spMkLst>
            <pc:docMk/>
            <pc:sldMk cId="466159951" sldId="267"/>
            <ac:spMk id="3" creationId="{35CFDBB1-994E-F8FB-022F-E0470FF9123C}"/>
          </ac:spMkLst>
        </pc:spChg>
      </pc:sldChg>
      <pc:sldChg chg="add del ord">
        <pc:chgData name="LUIGI CAPOZZOLI" userId="S::luigi.capozzoli@cnr.it::a3c682fa-7f99-4193-bef6-bf42799ab902" providerId="AD" clId="Web-{46E38BC0-52D9-2A40-87C2-D3BB5A4E7718}" dt="2024-03-03T09:17:03.886" v="83"/>
        <pc:sldMkLst>
          <pc:docMk/>
          <pc:sldMk cId="3321782081" sldId="268"/>
        </pc:sldMkLst>
      </pc:sldChg>
      <pc:sldChg chg="addSp delSp modSp new mod setBg">
        <pc:chgData name="LUIGI CAPOZZOLI" userId="S::luigi.capozzoli@cnr.it::a3c682fa-7f99-4193-bef6-bf42799ab902" providerId="AD" clId="Web-{46E38BC0-52D9-2A40-87C2-D3BB5A4E7718}" dt="2024-03-03T08:20:13.673" v="73" actId="20577"/>
        <pc:sldMkLst>
          <pc:docMk/>
          <pc:sldMk cId="3478277699" sldId="269"/>
        </pc:sldMkLst>
        <pc:spChg chg="mod">
          <ac:chgData name="LUIGI CAPOZZOLI" userId="S::luigi.capozzoli@cnr.it::a3c682fa-7f99-4193-bef6-bf42799ab902" providerId="AD" clId="Web-{46E38BC0-52D9-2A40-87C2-D3BB5A4E7718}" dt="2024-03-03T08:17:33.653" v="38" actId="20577"/>
          <ac:spMkLst>
            <pc:docMk/>
            <pc:sldMk cId="3478277699" sldId="269"/>
            <ac:spMk id="2" creationId="{D0DF4F59-BFCD-0179-EE98-3EA3BD051256}"/>
          </ac:spMkLst>
        </pc:spChg>
        <pc:spChg chg="del">
          <ac:chgData name="LUIGI CAPOZZOLI" userId="S::luigi.capozzoli@cnr.it::a3c682fa-7f99-4193-bef6-bf42799ab902" providerId="AD" clId="Web-{46E38BC0-52D9-2A40-87C2-D3BB5A4E7718}" dt="2024-03-02T20:31:49.635" v="6"/>
          <ac:spMkLst>
            <pc:docMk/>
            <pc:sldMk cId="3478277699" sldId="269"/>
            <ac:spMk id="3" creationId="{5926D892-4BA3-85CE-FA2A-E634134C10D9}"/>
          </ac:spMkLst>
        </pc:spChg>
        <pc:spChg chg="add mod">
          <ac:chgData name="LUIGI CAPOZZOLI" userId="S::luigi.capozzoli@cnr.it::a3c682fa-7f99-4193-bef6-bf42799ab902" providerId="AD" clId="Web-{46E38BC0-52D9-2A40-87C2-D3BB5A4E7718}" dt="2024-03-03T08:20:13.673" v="73" actId="20577"/>
          <ac:spMkLst>
            <pc:docMk/>
            <pc:sldMk cId="3478277699" sldId="269"/>
            <ac:spMk id="9" creationId="{0A401CDF-13B6-B5BC-3451-62A9AC4327C1}"/>
          </ac:spMkLst>
        </pc:spChg>
        <pc:spChg chg="add">
          <ac:chgData name="LUIGI CAPOZZOLI" userId="S::luigi.capozzoli@cnr.it::a3c682fa-7f99-4193-bef6-bf42799ab902" providerId="AD" clId="Web-{46E38BC0-52D9-2A40-87C2-D3BB5A4E7718}" dt="2024-03-02T20:31:55.479" v="8"/>
          <ac:spMkLst>
            <pc:docMk/>
            <pc:sldMk cId="3478277699" sldId="269"/>
            <ac:spMk id="12" creationId="{99F1FFA9-D672-408C-9220-ADEEC6ABDD09}"/>
          </ac:spMkLst>
        </pc:spChg>
        <pc:picChg chg="add mod ord">
          <ac:chgData name="LUIGI CAPOZZOLI" userId="S::luigi.capozzoli@cnr.it::a3c682fa-7f99-4193-bef6-bf42799ab902" providerId="AD" clId="Web-{46E38BC0-52D9-2A40-87C2-D3BB5A4E7718}" dt="2024-03-02T20:31:55.479" v="8"/>
          <ac:picMkLst>
            <pc:docMk/>
            <pc:sldMk cId="3478277699" sldId="269"/>
            <ac:picMk id="4" creationId="{CF7410E1-DBD2-FF93-21C8-04CB7215ABC9}"/>
          </ac:picMkLst>
        </pc:picChg>
        <pc:picChg chg="add mod">
          <ac:chgData name="LUIGI CAPOZZOLI" userId="S::luigi.capozzoli@cnr.it::a3c682fa-7f99-4193-bef6-bf42799ab902" providerId="AD" clId="Web-{46E38BC0-52D9-2A40-87C2-D3BB5A4E7718}" dt="2024-03-02T20:31:55.479" v="8"/>
          <ac:picMkLst>
            <pc:docMk/>
            <pc:sldMk cId="3478277699" sldId="269"/>
            <ac:picMk id="5" creationId="{7299EE63-9FEA-7C4E-AA28-4097007E55FD}"/>
          </ac:picMkLst>
        </pc:picChg>
      </pc:sldChg>
    </pc:docChg>
  </pc:docChgLst>
  <pc:docChgLst>
    <pc:chgData name="LUIGI CAPOZZOLI" userId="S::luigi.capozzoli@cnr.it::a3c682fa-7f99-4193-bef6-bf42799ab902" providerId="AD" clId="Web-{11F40B4C-D9D8-4F97-0BCF-33C8FE88ADFC}"/>
    <pc:docChg chg="addSld delSld modSld">
      <pc:chgData name="LUIGI CAPOZZOLI" userId="S::luigi.capozzoli@cnr.it::a3c682fa-7f99-4193-bef6-bf42799ab902" providerId="AD" clId="Web-{11F40B4C-D9D8-4F97-0BCF-33C8FE88ADFC}" dt="2024-03-02T15:09:12.416" v="723"/>
      <pc:docMkLst>
        <pc:docMk/>
      </pc:docMkLst>
      <pc:sldChg chg="addSp delSp modSp">
        <pc:chgData name="LUIGI CAPOZZOLI" userId="S::luigi.capozzoli@cnr.it::a3c682fa-7f99-4193-bef6-bf42799ab902" providerId="AD" clId="Web-{11F40B4C-D9D8-4F97-0BCF-33C8FE88ADFC}" dt="2024-03-02T14:41:14.174" v="431" actId="14100"/>
        <pc:sldMkLst>
          <pc:docMk/>
          <pc:sldMk cId="3962583941" sldId="256"/>
        </pc:sldMkLst>
        <pc:spChg chg="del mod">
          <ac:chgData name="LUIGI CAPOZZOLI" userId="S::luigi.capozzoli@cnr.it::a3c682fa-7f99-4193-bef6-bf42799ab902" providerId="AD" clId="Web-{11F40B4C-D9D8-4F97-0BCF-33C8FE88ADFC}" dt="2024-03-02T14:03:07.177" v="165"/>
          <ac:spMkLst>
            <pc:docMk/>
            <pc:sldMk cId="3962583941" sldId="256"/>
            <ac:spMk id="8" creationId="{10C62C82-9FC9-9213-80B5-224EFC808B7A}"/>
          </ac:spMkLst>
        </pc:spChg>
        <pc:spChg chg="add del mod">
          <ac:chgData name="LUIGI CAPOZZOLI" userId="S::luigi.capozzoli@cnr.it::a3c682fa-7f99-4193-bef6-bf42799ab902" providerId="AD" clId="Web-{11F40B4C-D9D8-4F97-0BCF-33C8FE88ADFC}" dt="2024-03-02T14:31:40.124" v="410"/>
          <ac:spMkLst>
            <pc:docMk/>
            <pc:sldMk cId="3962583941" sldId="256"/>
            <ac:spMk id="15" creationId="{8B4E80C2-DDB5-EF78-7D74-ECF2FFEEEA90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4:36:49.783" v="412"/>
          <ac:spMkLst>
            <pc:docMk/>
            <pc:sldMk cId="3962583941" sldId="256"/>
            <ac:spMk id="16" creationId="{4E428B65-252C-A269-23CD-7C92C109E5EE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4:37:18.128" v="414"/>
          <ac:spMkLst>
            <pc:docMk/>
            <pc:sldMk cId="3962583941" sldId="256"/>
            <ac:spMk id="17" creationId="{6D7445B6-122D-A542-417E-24FECCC42CD0}"/>
          </ac:spMkLst>
        </pc:spChg>
        <pc:spChg chg="add del mod">
          <ac:chgData name="LUIGI CAPOZZOLI" userId="S::luigi.capozzoli@cnr.it::a3c682fa-7f99-4193-bef6-bf42799ab902" providerId="AD" clId="Web-{11F40B4C-D9D8-4F97-0BCF-33C8FE88ADFC}" dt="2024-03-02T14:38:23.726" v="418"/>
          <ac:spMkLst>
            <pc:docMk/>
            <pc:sldMk cId="3962583941" sldId="256"/>
            <ac:spMk id="18" creationId="{A6B3287E-6245-5E53-B4EA-7A64EF910E0D}"/>
          </ac:spMkLst>
        </pc:spChg>
        <pc:graphicFrameChg chg="add">
          <ac:chgData name="LUIGI CAPOZZOLI" userId="S::luigi.capozzoli@cnr.it::a3c682fa-7f99-4193-bef6-bf42799ab902" providerId="AD" clId="Web-{11F40B4C-D9D8-4F97-0BCF-33C8FE88ADFC}" dt="2024-03-02T14:03:07.177" v="165"/>
          <ac:graphicFrameMkLst>
            <pc:docMk/>
            <pc:sldMk cId="3962583941" sldId="256"/>
            <ac:graphicFrameMk id="10" creationId="{6CE5A01F-902F-9C2E-2647-48F0540C26B6}"/>
          </ac:graphicFrameMkLst>
        </pc:graphicFrameChg>
        <pc:picChg chg="add mod">
          <ac:chgData name="LUIGI CAPOZZOLI" userId="S::luigi.capozzoli@cnr.it::a3c682fa-7f99-4193-bef6-bf42799ab902" providerId="AD" clId="Web-{11F40B4C-D9D8-4F97-0BCF-33C8FE88ADFC}" dt="2024-03-02T14:38:30.664" v="419" actId="14100"/>
          <ac:picMkLst>
            <pc:docMk/>
            <pc:sldMk cId="3962583941" sldId="256"/>
            <ac:picMk id="4" creationId="{297B3AC3-6096-5236-694A-6D5C790F22CC}"/>
          </ac:picMkLst>
        </pc:picChg>
        <pc:picChg chg="add mod">
          <ac:chgData name="LUIGI CAPOZZOLI" userId="S::luigi.capozzoli@cnr.it::a3c682fa-7f99-4193-bef6-bf42799ab902" providerId="AD" clId="Web-{11F40B4C-D9D8-4F97-0BCF-33C8FE88ADFC}" dt="2024-03-02T14:41:14.174" v="431" actId="14100"/>
          <ac:picMkLst>
            <pc:docMk/>
            <pc:sldMk cId="3962583941" sldId="256"/>
            <ac:picMk id="19" creationId="{79E14C6A-4B42-D31D-7441-059B0B6BA103}"/>
          </ac:picMkLst>
        </pc:picChg>
      </pc:sldChg>
      <pc:sldChg chg="addSp modSp new mod setBg">
        <pc:chgData name="LUIGI CAPOZZOLI" userId="S::luigi.capozzoli@cnr.it::a3c682fa-7f99-4193-bef6-bf42799ab902" providerId="AD" clId="Web-{11F40B4C-D9D8-4F97-0BCF-33C8FE88ADFC}" dt="2024-03-02T14:02:51.301" v="163" actId="20577"/>
        <pc:sldMkLst>
          <pc:docMk/>
          <pc:sldMk cId="3924796598" sldId="257"/>
        </pc:sldMkLst>
        <pc:spChg chg="mod">
          <ac:chgData name="LUIGI CAPOZZOLI" userId="S::luigi.capozzoli@cnr.it::a3c682fa-7f99-4193-bef6-bf42799ab902" providerId="AD" clId="Web-{11F40B4C-D9D8-4F97-0BCF-33C8FE88ADFC}" dt="2024-03-02T14:01:10.342" v="129"/>
          <ac:spMkLst>
            <pc:docMk/>
            <pc:sldMk cId="3924796598" sldId="257"/>
            <ac:spMk id="2" creationId="{916A4BD3-19F5-82DF-0DF8-F665D2EA9962}"/>
          </ac:spMkLst>
        </pc:spChg>
        <pc:spChg chg="mod">
          <ac:chgData name="LUIGI CAPOZZOLI" userId="S::luigi.capozzoli@cnr.it::a3c682fa-7f99-4193-bef6-bf42799ab902" providerId="AD" clId="Web-{11F40B4C-D9D8-4F97-0BCF-33C8FE88ADFC}" dt="2024-03-02T14:02:51.301" v="163" actId="20577"/>
          <ac:spMkLst>
            <pc:docMk/>
            <pc:sldMk cId="3924796598" sldId="257"/>
            <ac:spMk id="3" creationId="{6F96853E-0E91-4C4E-E34B-72173A65EC9B}"/>
          </ac:spMkLst>
        </pc:spChg>
        <pc:spChg chg="add">
          <ac:chgData name="LUIGI CAPOZZOLI" userId="S::luigi.capozzoli@cnr.it::a3c682fa-7f99-4193-bef6-bf42799ab902" providerId="AD" clId="Web-{11F40B4C-D9D8-4F97-0BCF-33C8FE88ADFC}" dt="2024-03-02T14:01:10.342" v="129"/>
          <ac:spMkLst>
            <pc:docMk/>
            <pc:sldMk cId="3924796598" sldId="257"/>
            <ac:spMk id="9" creationId="{F13C74B1-5B17-4795-BED0-7140497B445A}"/>
          </ac:spMkLst>
        </pc:spChg>
        <pc:spChg chg="add">
          <ac:chgData name="LUIGI CAPOZZOLI" userId="S::luigi.capozzoli@cnr.it::a3c682fa-7f99-4193-bef6-bf42799ab902" providerId="AD" clId="Web-{11F40B4C-D9D8-4F97-0BCF-33C8FE88ADFC}" dt="2024-03-02T14:01:10.342" v="129"/>
          <ac:spMkLst>
            <pc:docMk/>
            <pc:sldMk cId="3924796598" sldId="257"/>
            <ac:spMk id="11" creationId="{D4974D33-8DC5-464E-8C6D-BE58F0669C17}"/>
          </ac:spMkLst>
        </pc:spChg>
        <pc:picChg chg="add mod">
          <ac:chgData name="LUIGI CAPOZZOLI" userId="S::luigi.capozzoli@cnr.it::a3c682fa-7f99-4193-bef6-bf42799ab902" providerId="AD" clId="Web-{11F40B4C-D9D8-4F97-0BCF-33C8FE88ADFC}" dt="2024-03-02T14:01:10.342" v="129"/>
          <ac:picMkLst>
            <pc:docMk/>
            <pc:sldMk cId="3924796598" sldId="257"/>
            <ac:picMk id="4" creationId="{7E6DB134-8B80-7DFE-EE9E-73A182373500}"/>
          </ac:picMkLst>
        </pc:picChg>
      </pc:sldChg>
      <pc:sldChg chg="addSp modSp new mod setBg">
        <pc:chgData name="LUIGI CAPOZZOLI" userId="S::luigi.capozzoli@cnr.it::a3c682fa-7f99-4193-bef6-bf42799ab902" providerId="AD" clId="Web-{11F40B4C-D9D8-4F97-0BCF-33C8FE88ADFC}" dt="2024-03-02T14:19:25.798" v="378" actId="14100"/>
        <pc:sldMkLst>
          <pc:docMk/>
          <pc:sldMk cId="2112168451" sldId="258"/>
        </pc:sldMkLst>
        <pc:spChg chg="mod">
          <ac:chgData name="LUIGI CAPOZZOLI" userId="S::luigi.capozzoli@cnr.it::a3c682fa-7f99-4193-bef6-bf42799ab902" providerId="AD" clId="Web-{11F40B4C-D9D8-4F97-0BCF-33C8FE88ADFC}" dt="2024-03-02T14:10:55.142" v="251"/>
          <ac:spMkLst>
            <pc:docMk/>
            <pc:sldMk cId="2112168451" sldId="258"/>
            <ac:spMk id="2" creationId="{5A89DCE6-2BB2-C964-F635-0C1A1B324B26}"/>
          </ac:spMkLst>
        </pc:spChg>
        <pc:spChg chg="mod ord">
          <ac:chgData name="LUIGI CAPOZZOLI" userId="S::luigi.capozzoli@cnr.it::a3c682fa-7f99-4193-bef6-bf42799ab902" providerId="AD" clId="Web-{11F40B4C-D9D8-4F97-0BCF-33C8FE88ADFC}" dt="2024-03-02T14:10:55.142" v="251"/>
          <ac:spMkLst>
            <pc:docMk/>
            <pc:sldMk cId="2112168451" sldId="258"/>
            <ac:spMk id="3" creationId="{E0C9A980-C89A-B77F-E4B6-455B04A1CF38}"/>
          </ac:spMkLst>
        </pc:spChg>
        <pc:spChg chg="add mod">
          <ac:chgData name="LUIGI CAPOZZOLI" userId="S::luigi.capozzoli@cnr.it::a3c682fa-7f99-4193-bef6-bf42799ab902" providerId="AD" clId="Web-{11F40B4C-D9D8-4F97-0BCF-33C8FE88ADFC}" dt="2024-03-02T14:19:25.798" v="378" actId="14100"/>
          <ac:spMkLst>
            <pc:docMk/>
            <pc:sldMk cId="2112168451" sldId="258"/>
            <ac:spMk id="5" creationId="{34254EB9-728F-5F3B-8FDA-1288AF519679}"/>
          </ac:spMkLst>
        </pc:spChg>
        <pc:spChg chg="add">
          <ac:chgData name="LUIGI CAPOZZOLI" userId="S::luigi.capozzoli@cnr.it::a3c682fa-7f99-4193-bef6-bf42799ab902" providerId="AD" clId="Web-{11F40B4C-D9D8-4F97-0BCF-33C8FE88ADFC}" dt="2024-03-02T14:10:55.142" v="251"/>
          <ac:spMkLst>
            <pc:docMk/>
            <pc:sldMk cId="2112168451" sldId="258"/>
            <ac:spMk id="9" creationId="{327D73B4-9F5C-4A64-A179-51B9500CB8B5}"/>
          </ac:spMkLst>
        </pc:spChg>
        <pc:spChg chg="add">
          <ac:chgData name="LUIGI CAPOZZOLI" userId="S::luigi.capozzoli@cnr.it::a3c682fa-7f99-4193-bef6-bf42799ab902" providerId="AD" clId="Web-{11F40B4C-D9D8-4F97-0BCF-33C8FE88ADFC}" dt="2024-03-02T14:10:55.142" v="251"/>
          <ac:spMkLst>
            <pc:docMk/>
            <pc:sldMk cId="2112168451" sldId="258"/>
            <ac:spMk id="11" creationId="{C1F06963-6374-4B48-844F-071A9BAAAE02}"/>
          </ac:spMkLst>
        </pc:spChg>
        <pc:spChg chg="add">
          <ac:chgData name="LUIGI CAPOZZOLI" userId="S::luigi.capozzoli@cnr.it::a3c682fa-7f99-4193-bef6-bf42799ab902" providerId="AD" clId="Web-{11F40B4C-D9D8-4F97-0BCF-33C8FE88ADFC}" dt="2024-03-02T14:10:55.142" v="251"/>
          <ac:spMkLst>
            <pc:docMk/>
            <pc:sldMk cId="2112168451" sldId="258"/>
            <ac:spMk id="13" creationId="{6CB927A4-E432-4310-9CD5-E89FF5063179}"/>
          </ac:spMkLst>
        </pc:spChg>
        <pc:spChg chg="add">
          <ac:chgData name="LUIGI CAPOZZOLI" userId="S::luigi.capozzoli@cnr.it::a3c682fa-7f99-4193-bef6-bf42799ab902" providerId="AD" clId="Web-{11F40B4C-D9D8-4F97-0BCF-33C8FE88ADFC}" dt="2024-03-02T14:10:55.142" v="251"/>
          <ac:spMkLst>
            <pc:docMk/>
            <pc:sldMk cId="2112168451" sldId="258"/>
            <ac:spMk id="15" creationId="{1453BF6C-B012-48B7-B4E8-6D7AC7C27D02}"/>
          </ac:spMkLst>
        </pc:spChg>
        <pc:spChg chg="add">
          <ac:chgData name="LUIGI CAPOZZOLI" userId="S::luigi.capozzoli@cnr.it::a3c682fa-7f99-4193-bef6-bf42799ab902" providerId="AD" clId="Web-{11F40B4C-D9D8-4F97-0BCF-33C8FE88ADFC}" dt="2024-03-02T14:10:55.142" v="251"/>
          <ac:spMkLst>
            <pc:docMk/>
            <pc:sldMk cId="2112168451" sldId="258"/>
            <ac:spMk id="17" creationId="{E3020543-B24B-4EC4-8FFC-8DD88EEA91A8}"/>
          </ac:spMkLst>
        </pc:spChg>
        <pc:picChg chg="add mod">
          <ac:chgData name="LUIGI CAPOZZOLI" userId="S::luigi.capozzoli@cnr.it::a3c682fa-7f99-4193-bef6-bf42799ab902" providerId="AD" clId="Web-{11F40B4C-D9D8-4F97-0BCF-33C8FE88ADFC}" dt="2024-03-02T14:10:55.142" v="251"/>
          <ac:picMkLst>
            <pc:docMk/>
            <pc:sldMk cId="2112168451" sldId="258"/>
            <ac:picMk id="4" creationId="{10039B26-D997-B4B6-7D6C-015023E5F20B}"/>
          </ac:picMkLst>
        </pc:picChg>
        <pc:cxnChg chg="add">
          <ac:chgData name="LUIGI CAPOZZOLI" userId="S::luigi.capozzoli@cnr.it::a3c682fa-7f99-4193-bef6-bf42799ab902" providerId="AD" clId="Web-{11F40B4C-D9D8-4F97-0BCF-33C8FE88ADFC}" dt="2024-03-02T14:10:55.142" v="251"/>
          <ac:cxnSpMkLst>
            <pc:docMk/>
            <pc:sldMk cId="2112168451" sldId="258"/>
            <ac:cxnSpMk id="19" creationId="{C49DA8F6-BCC1-4447-B54C-57856834B94B}"/>
          </ac:cxnSpMkLst>
        </pc:cxnChg>
      </pc:sldChg>
      <pc:sldChg chg="addSp delSp modSp new del mod setBg">
        <pc:chgData name="LUIGI CAPOZZOLI" userId="S::luigi.capozzoli@cnr.it::a3c682fa-7f99-4193-bef6-bf42799ab902" providerId="AD" clId="Web-{11F40B4C-D9D8-4F97-0BCF-33C8FE88ADFC}" dt="2024-03-02T14:05:08.543" v="173"/>
        <pc:sldMkLst>
          <pc:docMk/>
          <pc:sldMk cId="3300761729" sldId="258"/>
        </pc:sldMkLst>
        <pc:spChg chg="mod">
          <ac:chgData name="LUIGI CAPOZZOLI" userId="S::luigi.capozzoli@cnr.it::a3c682fa-7f99-4193-bef6-bf42799ab902" providerId="AD" clId="Web-{11F40B4C-D9D8-4F97-0BCF-33C8FE88ADFC}" dt="2024-03-02T14:05:02.293" v="172" actId="20577"/>
          <ac:spMkLst>
            <pc:docMk/>
            <pc:sldMk cId="3300761729" sldId="258"/>
            <ac:spMk id="2" creationId="{8F4E69AB-C55B-B857-845A-85A4D5E360A0}"/>
          </ac:spMkLst>
        </pc:spChg>
        <pc:spChg chg="del">
          <ac:chgData name="LUIGI CAPOZZOLI" userId="S::luigi.capozzoli@cnr.it::a3c682fa-7f99-4193-bef6-bf42799ab902" providerId="AD" clId="Web-{11F40B4C-D9D8-4F97-0BCF-33C8FE88ADFC}" dt="2024-03-02T14:04:48.292" v="171"/>
          <ac:spMkLst>
            <pc:docMk/>
            <pc:sldMk cId="3300761729" sldId="258"/>
            <ac:spMk id="3" creationId="{208A8371-B898-050C-5A5C-2693085E7F9B}"/>
          </ac:spMkLst>
        </pc:spChg>
        <pc:spChg chg="add">
          <ac:chgData name="LUIGI CAPOZZOLI" userId="S::luigi.capozzoli@cnr.it::a3c682fa-7f99-4193-bef6-bf42799ab902" providerId="AD" clId="Web-{11F40B4C-D9D8-4F97-0BCF-33C8FE88ADFC}" dt="2024-03-02T14:04:48.292" v="171"/>
          <ac:spMkLst>
            <pc:docMk/>
            <pc:sldMk cId="3300761729" sldId="258"/>
            <ac:spMk id="9" creationId="{C1DD1A8A-57D5-4A81-AD04-532B043C5611}"/>
          </ac:spMkLst>
        </pc:spChg>
        <pc:spChg chg="add">
          <ac:chgData name="LUIGI CAPOZZOLI" userId="S::luigi.capozzoli@cnr.it::a3c682fa-7f99-4193-bef6-bf42799ab902" providerId="AD" clId="Web-{11F40B4C-D9D8-4F97-0BCF-33C8FE88ADFC}" dt="2024-03-02T14:04:48.292" v="171"/>
          <ac:spMkLst>
            <pc:docMk/>
            <pc:sldMk cId="3300761729" sldId="258"/>
            <ac:spMk id="11" creationId="{007891EC-4501-44ED-A8C8-B11B6DB767AB}"/>
          </ac:spMkLst>
        </pc:spChg>
        <pc:picChg chg="add">
          <ac:chgData name="LUIGI CAPOZZOLI" userId="S::luigi.capozzoli@cnr.it::a3c682fa-7f99-4193-bef6-bf42799ab902" providerId="AD" clId="Web-{11F40B4C-D9D8-4F97-0BCF-33C8FE88ADFC}" dt="2024-03-02T14:04:48.292" v="171"/>
          <ac:picMkLst>
            <pc:docMk/>
            <pc:sldMk cId="3300761729" sldId="258"/>
            <ac:picMk id="5" creationId="{E3550A91-D769-541F-1512-BD05263D2E5C}"/>
          </ac:picMkLst>
        </pc:picChg>
      </pc:sldChg>
      <pc:sldChg chg="new del">
        <pc:chgData name="LUIGI CAPOZZOLI" userId="S::luigi.capozzoli@cnr.it::a3c682fa-7f99-4193-bef6-bf42799ab902" providerId="AD" clId="Web-{11F40B4C-D9D8-4F97-0BCF-33C8FE88ADFC}" dt="2024-03-02T14:05:24.091" v="175"/>
        <pc:sldMkLst>
          <pc:docMk/>
          <pc:sldMk cId="3696659322" sldId="258"/>
        </pc:sldMkLst>
      </pc:sldChg>
      <pc:sldChg chg="addSp delSp modSp new mod setBg">
        <pc:chgData name="LUIGI CAPOZZOLI" userId="S::luigi.capozzoli@cnr.it::a3c682fa-7f99-4193-bef6-bf42799ab902" providerId="AD" clId="Web-{11F40B4C-D9D8-4F97-0BCF-33C8FE88ADFC}" dt="2024-03-02T14:39:44.887" v="424"/>
        <pc:sldMkLst>
          <pc:docMk/>
          <pc:sldMk cId="230202655" sldId="259"/>
        </pc:sldMkLst>
        <pc:spChg chg="mod">
          <ac:chgData name="LUIGI CAPOZZOLI" userId="S::luigi.capozzoli@cnr.it::a3c682fa-7f99-4193-bef6-bf42799ab902" providerId="AD" clId="Web-{11F40B4C-D9D8-4F97-0BCF-33C8FE88ADFC}" dt="2024-03-02T14:25:34.789" v="396"/>
          <ac:spMkLst>
            <pc:docMk/>
            <pc:sldMk cId="230202655" sldId="259"/>
            <ac:spMk id="2" creationId="{A61EA2D0-8DB0-C4E1-B58C-FA1948C3FC6E}"/>
          </ac:spMkLst>
        </pc:spChg>
        <pc:spChg chg="mod ord">
          <ac:chgData name="LUIGI CAPOZZOLI" userId="S::luigi.capozzoli@cnr.it::a3c682fa-7f99-4193-bef6-bf42799ab902" providerId="AD" clId="Web-{11F40B4C-D9D8-4F97-0BCF-33C8FE88ADFC}" dt="2024-03-02T14:25:34.789" v="396"/>
          <ac:spMkLst>
            <pc:docMk/>
            <pc:sldMk cId="230202655" sldId="259"/>
            <ac:spMk id="3" creationId="{F41C76F2-CF99-E65B-6A1B-89DF82BC697B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4:20:25.786" v="381"/>
          <ac:spMkLst>
            <pc:docMk/>
            <pc:sldMk cId="230202655" sldId="259"/>
            <ac:spMk id="9" creationId="{45D37F4E-DDB4-456B-97E0-9937730A039F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4:20:25.786" v="381"/>
          <ac:spMkLst>
            <pc:docMk/>
            <pc:sldMk cId="230202655" sldId="259"/>
            <ac:spMk id="11" creationId="{B2DD41CD-8F47-4F56-AD12-4E2FF7696987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4:20:38.115" v="383"/>
          <ac:spMkLst>
            <pc:docMk/>
            <pc:sldMk cId="230202655" sldId="259"/>
            <ac:spMk id="13" creationId="{04812C46-200A-4DEB-A05E-3ED6C68C2387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4:20:38.115" v="383"/>
          <ac:spMkLst>
            <pc:docMk/>
            <pc:sldMk cId="230202655" sldId="259"/>
            <ac:spMk id="14" creationId="{D1EA859B-E555-4109-94F3-6700E046E008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4:20:44.662" v="385"/>
          <ac:spMkLst>
            <pc:docMk/>
            <pc:sldMk cId="230202655" sldId="259"/>
            <ac:spMk id="16" creationId="{F13C74B1-5B17-4795-BED0-7140497B445A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4:20:44.662" v="385"/>
          <ac:spMkLst>
            <pc:docMk/>
            <pc:sldMk cId="230202655" sldId="259"/>
            <ac:spMk id="17" creationId="{D4974D33-8DC5-464E-8C6D-BE58F0669C17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4:20:48.741" v="387"/>
          <ac:spMkLst>
            <pc:docMk/>
            <pc:sldMk cId="230202655" sldId="259"/>
            <ac:spMk id="19" creationId="{45D37F4E-DDB4-456B-97E0-9937730A039F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4:20:48.741" v="387"/>
          <ac:spMkLst>
            <pc:docMk/>
            <pc:sldMk cId="230202655" sldId="259"/>
            <ac:spMk id="20" creationId="{B2DD41CD-8F47-4F56-AD12-4E2FF7696987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4:25:34.789" v="396"/>
          <ac:spMkLst>
            <pc:docMk/>
            <pc:sldMk cId="230202655" sldId="259"/>
            <ac:spMk id="22" creationId="{04812C46-200A-4DEB-A05E-3ED6C68C2387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4:25:34.789" v="396"/>
          <ac:spMkLst>
            <pc:docMk/>
            <pc:sldMk cId="230202655" sldId="259"/>
            <ac:spMk id="23" creationId="{D1EA859B-E555-4109-94F3-6700E046E008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4:25:34.789" v="395"/>
          <ac:spMkLst>
            <pc:docMk/>
            <pc:sldMk cId="230202655" sldId="259"/>
            <ac:spMk id="30" creationId="{3F0B8CEB-8279-4E5E-A0CE-1FC9F71736F2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4:25:34.789" v="395"/>
          <ac:spMkLst>
            <pc:docMk/>
            <pc:sldMk cId="230202655" sldId="259"/>
            <ac:spMk id="31" creationId="{23E547B5-89CF-4EC0-96DE-25771AED0799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4:39:44.887" v="424"/>
          <ac:spMkLst>
            <pc:docMk/>
            <pc:sldMk cId="230202655" sldId="259"/>
            <ac:spMk id="33" creationId="{2B97F24A-32CE-4C1C-A50D-3016B394DCFB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4:39:44.887" v="424"/>
          <ac:spMkLst>
            <pc:docMk/>
            <pc:sldMk cId="230202655" sldId="259"/>
            <ac:spMk id="34" creationId="{CD8B4F24-440B-49E9-B85D-733523DC064B}"/>
          </ac:spMkLst>
        </pc:spChg>
        <pc:spChg chg="add">
          <ac:chgData name="LUIGI CAPOZZOLI" userId="S::luigi.capozzoli@cnr.it::a3c682fa-7f99-4193-bef6-bf42799ab902" providerId="AD" clId="Web-{11F40B4C-D9D8-4F97-0BCF-33C8FE88ADFC}" dt="2024-03-02T14:39:44.887" v="424"/>
          <ac:spMkLst>
            <pc:docMk/>
            <pc:sldMk cId="230202655" sldId="259"/>
            <ac:spMk id="39" creationId="{2B97F24A-32CE-4C1C-A50D-3016B394DCFB}"/>
          </ac:spMkLst>
        </pc:spChg>
        <pc:spChg chg="add">
          <ac:chgData name="LUIGI CAPOZZOLI" userId="S::luigi.capozzoli@cnr.it::a3c682fa-7f99-4193-bef6-bf42799ab902" providerId="AD" clId="Web-{11F40B4C-D9D8-4F97-0BCF-33C8FE88ADFC}" dt="2024-03-02T14:39:44.887" v="424"/>
          <ac:spMkLst>
            <pc:docMk/>
            <pc:sldMk cId="230202655" sldId="259"/>
            <ac:spMk id="41" creationId="{CD8B4F24-440B-49E9-B85D-733523DC064B}"/>
          </ac:spMkLst>
        </pc:spChg>
        <pc:picChg chg="add del mod ord">
          <ac:chgData name="LUIGI CAPOZZOLI" userId="S::luigi.capozzoli@cnr.it::a3c682fa-7f99-4193-bef6-bf42799ab902" providerId="AD" clId="Web-{11F40B4C-D9D8-4F97-0BCF-33C8FE88ADFC}" dt="2024-03-02T14:21:39.697" v="390"/>
          <ac:picMkLst>
            <pc:docMk/>
            <pc:sldMk cId="230202655" sldId="259"/>
            <ac:picMk id="4" creationId="{EBC2EDF6-CC2F-8234-5F67-73EC1EFAC518}"/>
          </ac:picMkLst>
        </pc:picChg>
        <pc:picChg chg="add del mod">
          <ac:chgData name="LUIGI CAPOZZOLI" userId="S::luigi.capozzoli@cnr.it::a3c682fa-7f99-4193-bef6-bf42799ab902" providerId="AD" clId="Web-{11F40B4C-D9D8-4F97-0BCF-33C8FE88ADFC}" dt="2024-03-02T14:39:04.963" v="420"/>
          <ac:picMkLst>
            <pc:docMk/>
            <pc:sldMk cId="230202655" sldId="259"/>
            <ac:picMk id="5" creationId="{479B939B-2918-EBE2-3C49-E8D6526BAAB9}"/>
          </ac:picMkLst>
        </pc:picChg>
        <pc:picChg chg="add mod">
          <ac:chgData name="LUIGI CAPOZZOLI" userId="S::luigi.capozzoli@cnr.it::a3c682fa-7f99-4193-bef6-bf42799ab902" providerId="AD" clId="Web-{11F40B4C-D9D8-4F97-0BCF-33C8FE88ADFC}" dt="2024-03-02T14:39:44.887" v="424"/>
          <ac:picMkLst>
            <pc:docMk/>
            <pc:sldMk cId="230202655" sldId="259"/>
            <ac:picMk id="6" creationId="{AD427B81-D550-A977-0E1A-0FE2AC8ED801}"/>
          </ac:picMkLst>
        </pc:picChg>
        <pc:cxnChg chg="add del">
          <ac:chgData name="LUIGI CAPOZZOLI" userId="S::luigi.capozzoli@cnr.it::a3c682fa-7f99-4193-bef6-bf42799ab902" providerId="AD" clId="Web-{11F40B4C-D9D8-4F97-0BCF-33C8FE88ADFC}" dt="2024-03-02T14:25:28.695" v="393"/>
          <ac:cxnSpMkLst>
            <pc:docMk/>
            <pc:sldMk cId="230202655" sldId="259"/>
            <ac:cxnSpMk id="28" creationId="{249EDD1B-F94D-B4E6-ACAA-566B9A26FDE3}"/>
          </ac:cxnSpMkLst>
        </pc:cxnChg>
      </pc:sldChg>
      <pc:sldChg chg="addSp delSp modSp new mod setBg">
        <pc:chgData name="LUIGI CAPOZZOLI" userId="S::luigi.capozzoli@cnr.it::a3c682fa-7f99-4193-bef6-bf42799ab902" providerId="AD" clId="Web-{11F40B4C-D9D8-4F97-0BCF-33C8FE88ADFC}" dt="2024-03-02T15:09:06.322" v="722"/>
        <pc:sldMkLst>
          <pc:docMk/>
          <pc:sldMk cId="3181593677" sldId="260"/>
        </pc:sldMkLst>
        <pc:spChg chg="mod">
          <ac:chgData name="LUIGI CAPOZZOLI" userId="S::luigi.capozzoli@cnr.it::a3c682fa-7f99-4193-bef6-bf42799ab902" providerId="AD" clId="Web-{11F40B4C-D9D8-4F97-0BCF-33C8FE88ADFC}" dt="2024-03-02T15:09:06.322" v="722"/>
          <ac:spMkLst>
            <pc:docMk/>
            <pc:sldMk cId="3181593677" sldId="260"/>
            <ac:spMk id="2" creationId="{BC0B327E-6C5F-9030-FFFF-BB6705820E34}"/>
          </ac:spMkLst>
        </pc:spChg>
        <pc:spChg chg="mod">
          <ac:chgData name="LUIGI CAPOZZOLI" userId="S::luigi.capozzoli@cnr.it::a3c682fa-7f99-4193-bef6-bf42799ab902" providerId="AD" clId="Web-{11F40B4C-D9D8-4F97-0BCF-33C8FE88ADFC}" dt="2024-03-02T15:09:06.322" v="722"/>
          <ac:spMkLst>
            <pc:docMk/>
            <pc:sldMk cId="3181593677" sldId="260"/>
            <ac:spMk id="3" creationId="{90316F5B-71C7-96A0-B71E-461AEFDE9454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5:09:06.322" v="721"/>
          <ac:spMkLst>
            <pc:docMk/>
            <pc:sldMk cId="3181593677" sldId="260"/>
            <ac:spMk id="9" creationId="{F13C74B1-5B17-4795-BED0-7140497B445A}"/>
          </ac:spMkLst>
        </pc:spChg>
        <pc:spChg chg="add del">
          <ac:chgData name="LUIGI CAPOZZOLI" userId="S::luigi.capozzoli@cnr.it::a3c682fa-7f99-4193-bef6-bf42799ab902" providerId="AD" clId="Web-{11F40B4C-D9D8-4F97-0BCF-33C8FE88ADFC}" dt="2024-03-02T15:09:06.322" v="721"/>
          <ac:spMkLst>
            <pc:docMk/>
            <pc:sldMk cId="3181593677" sldId="260"/>
            <ac:spMk id="11" creationId="{D4974D33-8DC5-464E-8C6D-BE58F0669C17}"/>
          </ac:spMkLst>
        </pc:spChg>
        <pc:spChg chg="add">
          <ac:chgData name="LUIGI CAPOZZOLI" userId="S::luigi.capozzoli@cnr.it::a3c682fa-7f99-4193-bef6-bf42799ab902" providerId="AD" clId="Web-{11F40B4C-D9D8-4F97-0BCF-33C8FE88ADFC}" dt="2024-03-02T15:09:06.322" v="722"/>
          <ac:spMkLst>
            <pc:docMk/>
            <pc:sldMk cId="3181593677" sldId="260"/>
            <ac:spMk id="14" creationId="{201CC55D-ED54-4C5C-95E6-10947BD1103B}"/>
          </ac:spMkLst>
        </pc:spChg>
        <pc:spChg chg="add">
          <ac:chgData name="LUIGI CAPOZZOLI" userId="S::luigi.capozzoli@cnr.it::a3c682fa-7f99-4193-bef6-bf42799ab902" providerId="AD" clId="Web-{11F40B4C-D9D8-4F97-0BCF-33C8FE88ADFC}" dt="2024-03-02T15:09:06.322" v="722"/>
          <ac:spMkLst>
            <pc:docMk/>
            <pc:sldMk cId="3181593677" sldId="260"/>
            <ac:spMk id="15" creationId="{3873B707-463F-40B0-8227-E8CC6C67EB25}"/>
          </ac:spMkLst>
        </pc:spChg>
        <pc:spChg chg="add">
          <ac:chgData name="LUIGI CAPOZZOLI" userId="S::luigi.capozzoli@cnr.it::a3c682fa-7f99-4193-bef6-bf42799ab902" providerId="AD" clId="Web-{11F40B4C-D9D8-4F97-0BCF-33C8FE88ADFC}" dt="2024-03-02T15:09:06.322" v="722"/>
          <ac:spMkLst>
            <pc:docMk/>
            <pc:sldMk cId="3181593677" sldId="260"/>
            <ac:spMk id="17" creationId="{C13237C8-E62C-4F0D-A318-BD6FB6C2D138}"/>
          </ac:spMkLst>
        </pc:spChg>
        <pc:spChg chg="add">
          <ac:chgData name="LUIGI CAPOZZOLI" userId="S::luigi.capozzoli@cnr.it::a3c682fa-7f99-4193-bef6-bf42799ab902" providerId="AD" clId="Web-{11F40B4C-D9D8-4F97-0BCF-33C8FE88ADFC}" dt="2024-03-02T15:09:06.322" v="722"/>
          <ac:spMkLst>
            <pc:docMk/>
            <pc:sldMk cId="3181593677" sldId="260"/>
            <ac:spMk id="19" creationId="{19C9EAEA-39D0-4B0E-A0EB-51E7B26740B1}"/>
          </ac:spMkLst>
        </pc:spChg>
        <pc:grpChg chg="add">
          <ac:chgData name="LUIGI CAPOZZOLI" userId="S::luigi.capozzoli@cnr.it::a3c682fa-7f99-4193-bef6-bf42799ab902" providerId="AD" clId="Web-{11F40B4C-D9D8-4F97-0BCF-33C8FE88ADFC}" dt="2024-03-02T15:09:06.322" v="722"/>
          <ac:grpSpMkLst>
            <pc:docMk/>
            <pc:sldMk cId="3181593677" sldId="260"/>
            <ac:grpSpMk id="16" creationId="{1DE889C7-FAD6-4397-98E2-05D503484459}"/>
          </ac:grpSpMkLst>
        </pc:grpChg>
        <pc:picChg chg="add mod">
          <ac:chgData name="LUIGI CAPOZZOLI" userId="S::luigi.capozzoli@cnr.it::a3c682fa-7f99-4193-bef6-bf42799ab902" providerId="AD" clId="Web-{11F40B4C-D9D8-4F97-0BCF-33C8FE88ADFC}" dt="2024-03-02T15:09:06.322" v="722"/>
          <ac:picMkLst>
            <pc:docMk/>
            <pc:sldMk cId="3181593677" sldId="260"/>
            <ac:picMk id="4" creationId="{C10A8EEB-AFDD-0434-D290-C9E680E85FC2}"/>
          </ac:picMkLst>
        </pc:picChg>
      </pc:sldChg>
      <pc:sldChg chg="new">
        <pc:chgData name="LUIGI CAPOZZOLI" userId="S::luigi.capozzoli@cnr.it::a3c682fa-7f99-4193-bef6-bf42799ab902" providerId="AD" clId="Web-{11F40B4C-D9D8-4F97-0BCF-33C8FE88ADFC}" dt="2024-03-02T15:09:12.416" v="723"/>
        <pc:sldMkLst>
          <pc:docMk/>
          <pc:sldMk cId="2436605544" sldId="261"/>
        </pc:sldMkLst>
      </pc:sldChg>
    </pc:docChg>
  </pc:docChgLst>
  <pc:docChgLst>
    <pc:chgData name="LUIGI CAPOZZOLI" userId="S::luigi.capozzoli@cnr.it::a3c682fa-7f99-4193-bef6-bf42799ab902" providerId="AD" clId="Web-{33F0005A-796D-CFC4-8C28-6A9DE1C8F678}"/>
    <pc:docChg chg="addSld delSld modSld sldOrd">
      <pc:chgData name="LUIGI CAPOZZOLI" userId="S::luigi.capozzoli@cnr.it::a3c682fa-7f99-4193-bef6-bf42799ab902" providerId="AD" clId="Web-{33F0005A-796D-CFC4-8C28-6A9DE1C8F678}" dt="2024-03-02T20:19:11.145" v="402"/>
      <pc:docMkLst>
        <pc:docMk/>
      </pc:docMkLst>
      <pc:sldChg chg="addSp modSp">
        <pc:chgData name="LUIGI CAPOZZOLI" userId="S::luigi.capozzoli@cnr.it::a3c682fa-7f99-4193-bef6-bf42799ab902" providerId="AD" clId="Web-{33F0005A-796D-CFC4-8C28-6A9DE1C8F678}" dt="2024-03-02T20:15:43.684" v="357"/>
        <pc:sldMkLst>
          <pc:docMk/>
          <pc:sldMk cId="3962583941" sldId="256"/>
        </pc:sldMkLst>
        <pc:spChg chg="add mod">
          <ac:chgData name="LUIGI CAPOZZOLI" userId="S::luigi.capozzoli@cnr.it::a3c682fa-7f99-4193-bef6-bf42799ab902" providerId="AD" clId="Web-{33F0005A-796D-CFC4-8C28-6A9DE1C8F678}" dt="2024-03-02T20:15:43.684" v="357"/>
          <ac:spMkLst>
            <pc:docMk/>
            <pc:sldMk cId="3962583941" sldId="256"/>
            <ac:spMk id="14" creationId="{1049683C-60E5-A4ED-51F5-151AF345DDE0}"/>
          </ac:spMkLst>
        </pc:spChg>
      </pc:sldChg>
      <pc:sldChg chg="ord">
        <pc:chgData name="LUIGI CAPOZZOLI" userId="S::luigi.capozzoli@cnr.it::a3c682fa-7f99-4193-bef6-bf42799ab902" providerId="AD" clId="Web-{33F0005A-796D-CFC4-8C28-6A9DE1C8F678}" dt="2024-03-02T20:17:07.640" v="359"/>
        <pc:sldMkLst>
          <pc:docMk/>
          <pc:sldMk cId="3924796598" sldId="257"/>
        </pc:sldMkLst>
      </pc:sldChg>
      <pc:sldChg chg="ord">
        <pc:chgData name="LUIGI CAPOZZOLI" userId="S::luigi.capozzoli@cnr.it::a3c682fa-7f99-4193-bef6-bf42799ab902" providerId="AD" clId="Web-{33F0005A-796D-CFC4-8C28-6A9DE1C8F678}" dt="2024-03-02T20:19:11.145" v="402"/>
        <pc:sldMkLst>
          <pc:docMk/>
          <pc:sldMk cId="2112168451" sldId="258"/>
        </pc:sldMkLst>
      </pc:sldChg>
      <pc:sldChg chg="modSp ord">
        <pc:chgData name="LUIGI CAPOZZOLI" userId="S::luigi.capozzoli@cnr.it::a3c682fa-7f99-4193-bef6-bf42799ab902" providerId="AD" clId="Web-{33F0005A-796D-CFC4-8C28-6A9DE1C8F678}" dt="2024-03-02T20:18:57.800" v="401" actId="20577"/>
        <pc:sldMkLst>
          <pc:docMk/>
          <pc:sldMk cId="3619288966" sldId="263"/>
        </pc:sldMkLst>
        <pc:spChg chg="mod">
          <ac:chgData name="LUIGI CAPOZZOLI" userId="S::luigi.capozzoli@cnr.it::a3c682fa-7f99-4193-bef6-bf42799ab902" providerId="AD" clId="Web-{33F0005A-796D-CFC4-8C28-6A9DE1C8F678}" dt="2024-03-02T20:18:57.800" v="401" actId="20577"/>
          <ac:spMkLst>
            <pc:docMk/>
            <pc:sldMk cId="3619288966" sldId="263"/>
            <ac:spMk id="3" creationId="{800D7563-1946-F68D-C3AC-0078F7DE7428}"/>
          </ac:spMkLst>
        </pc:spChg>
      </pc:sldChg>
      <pc:sldChg chg="ord addAnim delAnim">
        <pc:chgData name="LUIGI CAPOZZOLI" userId="S::luigi.capozzoli@cnr.it::a3c682fa-7f99-4193-bef6-bf42799ab902" providerId="AD" clId="Web-{33F0005A-796D-CFC4-8C28-6A9DE1C8F678}" dt="2024-03-02T20:13:51.570" v="354"/>
        <pc:sldMkLst>
          <pc:docMk/>
          <pc:sldMk cId="2732190287" sldId="266"/>
        </pc:sldMkLst>
      </pc:sldChg>
      <pc:sldChg chg="addSp modSp new mod modTransition setBg">
        <pc:chgData name="LUIGI CAPOZZOLI" userId="S::luigi.capozzoli@cnr.it::a3c682fa-7f99-4193-bef6-bf42799ab902" providerId="AD" clId="Web-{33F0005A-796D-CFC4-8C28-6A9DE1C8F678}" dt="2024-03-02T20:11:12.158" v="351"/>
        <pc:sldMkLst>
          <pc:docMk/>
          <pc:sldMk cId="466159951" sldId="267"/>
        </pc:sldMkLst>
        <pc:spChg chg="mod">
          <ac:chgData name="LUIGI CAPOZZOLI" userId="S::luigi.capozzoli@cnr.it::a3c682fa-7f99-4193-bef6-bf42799ab902" providerId="AD" clId="Web-{33F0005A-796D-CFC4-8C28-6A9DE1C8F678}" dt="2024-03-02T19:45:30.860" v="172" actId="20577"/>
          <ac:spMkLst>
            <pc:docMk/>
            <pc:sldMk cId="466159951" sldId="267"/>
            <ac:spMk id="2" creationId="{A98BC0FE-9BD8-7065-7C45-37D31FD473B6}"/>
          </ac:spMkLst>
        </pc:spChg>
        <pc:spChg chg="mod">
          <ac:chgData name="LUIGI CAPOZZOLI" userId="S::luigi.capozzoli@cnr.it::a3c682fa-7f99-4193-bef6-bf42799ab902" providerId="AD" clId="Web-{33F0005A-796D-CFC4-8C28-6A9DE1C8F678}" dt="2024-03-02T19:45:58.502" v="178"/>
          <ac:spMkLst>
            <pc:docMk/>
            <pc:sldMk cId="466159951" sldId="267"/>
            <ac:spMk id="3" creationId="{35CFDBB1-994E-F8FB-022F-E0470FF9123C}"/>
          </ac:spMkLst>
        </pc:spChg>
        <pc:spChg chg="add">
          <ac:chgData name="LUIGI CAPOZZOLI" userId="S::luigi.capozzoli@cnr.it::a3c682fa-7f99-4193-bef6-bf42799ab902" providerId="AD" clId="Web-{33F0005A-796D-CFC4-8C28-6A9DE1C8F678}" dt="2024-03-02T19:45:05.437" v="170"/>
          <ac:spMkLst>
            <pc:docMk/>
            <pc:sldMk cId="466159951" sldId="267"/>
            <ac:spMk id="9" creationId="{B95B9BA8-1D69-4796-85F5-B6D0BD52354B}"/>
          </ac:spMkLst>
        </pc:spChg>
        <pc:grpChg chg="add">
          <ac:chgData name="LUIGI CAPOZZOLI" userId="S::luigi.capozzoli@cnr.it::a3c682fa-7f99-4193-bef6-bf42799ab902" providerId="AD" clId="Web-{33F0005A-796D-CFC4-8C28-6A9DE1C8F678}" dt="2024-03-02T19:45:05.437" v="170"/>
          <ac:grpSpMkLst>
            <pc:docMk/>
            <pc:sldMk cId="466159951" sldId="267"/>
            <ac:grpSpMk id="11" creationId="{23705FF7-CAB4-430F-A07B-AF2245F17F1C}"/>
          </ac:grpSpMkLst>
        </pc:grpChg>
        <pc:picChg chg="add mod">
          <ac:chgData name="LUIGI CAPOZZOLI" userId="S::luigi.capozzoli@cnr.it::a3c682fa-7f99-4193-bef6-bf42799ab902" providerId="AD" clId="Web-{33F0005A-796D-CFC4-8C28-6A9DE1C8F678}" dt="2024-03-02T19:45:05.437" v="170"/>
          <ac:picMkLst>
            <pc:docMk/>
            <pc:sldMk cId="466159951" sldId="267"/>
            <ac:picMk id="4" creationId="{8B6B1C99-2E8D-E0C3-56B2-05B586EDF514}"/>
          </ac:picMkLst>
        </pc:picChg>
      </pc:sldChg>
      <pc:sldChg chg="new del">
        <pc:chgData name="LUIGI CAPOZZOLI" userId="S::luigi.capozzoli@cnr.it::a3c682fa-7f99-4193-bef6-bf42799ab902" providerId="AD" clId="Web-{33F0005A-796D-CFC4-8C28-6A9DE1C8F678}" dt="2024-03-02T19:33:53.942" v="1"/>
        <pc:sldMkLst>
          <pc:docMk/>
          <pc:sldMk cId="818118561" sldId="267"/>
        </pc:sldMkLst>
      </pc:sldChg>
      <pc:sldChg chg="addSp modSp new mod modTransition setBg">
        <pc:chgData name="LUIGI CAPOZZOLI" userId="S::luigi.capozzoli@cnr.it::a3c682fa-7f99-4193-bef6-bf42799ab902" providerId="AD" clId="Web-{33F0005A-796D-CFC4-8C28-6A9DE1C8F678}" dt="2024-03-02T20:12:05.957" v="353"/>
        <pc:sldMkLst>
          <pc:docMk/>
          <pc:sldMk cId="3321782081" sldId="268"/>
        </pc:sldMkLst>
        <pc:spChg chg="mod">
          <ac:chgData name="LUIGI CAPOZZOLI" userId="S::luigi.capozzoli@cnr.it::a3c682fa-7f99-4193-bef6-bf42799ab902" providerId="AD" clId="Web-{33F0005A-796D-CFC4-8C28-6A9DE1C8F678}" dt="2024-03-02T20:10:12.656" v="350" actId="14100"/>
          <ac:spMkLst>
            <pc:docMk/>
            <pc:sldMk cId="3321782081" sldId="268"/>
            <ac:spMk id="2" creationId="{8451324D-A49D-B2DB-6558-357B939D2A84}"/>
          </ac:spMkLst>
        </pc:spChg>
        <pc:spChg chg="mod">
          <ac:chgData name="LUIGI CAPOZZOLI" userId="S::luigi.capozzoli@cnr.it::a3c682fa-7f99-4193-bef6-bf42799ab902" providerId="AD" clId="Web-{33F0005A-796D-CFC4-8C28-6A9DE1C8F678}" dt="2024-03-02T20:09:51.874" v="346" actId="14100"/>
          <ac:spMkLst>
            <pc:docMk/>
            <pc:sldMk cId="3321782081" sldId="268"/>
            <ac:spMk id="3" creationId="{41F03609-795E-1CFE-B3D5-CB5525BFDF30}"/>
          </ac:spMkLst>
        </pc:spChg>
        <pc:spChg chg="add">
          <ac:chgData name="LUIGI CAPOZZOLI" userId="S::luigi.capozzoli@cnr.it::a3c682fa-7f99-4193-bef6-bf42799ab902" providerId="AD" clId="Web-{33F0005A-796D-CFC4-8C28-6A9DE1C8F678}" dt="2024-03-02T20:08:51.356" v="334"/>
          <ac:spMkLst>
            <pc:docMk/>
            <pc:sldMk cId="3321782081" sldId="268"/>
            <ac:spMk id="9" creationId="{9AA72BD9-2C5A-4EDC-931F-5AA08EACA0F3}"/>
          </ac:spMkLst>
        </pc:spChg>
        <pc:spChg chg="add">
          <ac:chgData name="LUIGI CAPOZZOLI" userId="S::luigi.capozzoli@cnr.it::a3c682fa-7f99-4193-bef6-bf42799ab902" providerId="AD" clId="Web-{33F0005A-796D-CFC4-8C28-6A9DE1C8F678}" dt="2024-03-02T20:08:51.356" v="334"/>
          <ac:spMkLst>
            <pc:docMk/>
            <pc:sldMk cId="3321782081" sldId="268"/>
            <ac:spMk id="11" creationId="{DD3981AC-7B61-4947-BCF3-F7AA7FA385B9}"/>
          </ac:spMkLst>
        </pc:spChg>
        <pc:spChg chg="add">
          <ac:chgData name="LUIGI CAPOZZOLI" userId="S::luigi.capozzoli@cnr.it::a3c682fa-7f99-4193-bef6-bf42799ab902" providerId="AD" clId="Web-{33F0005A-796D-CFC4-8C28-6A9DE1C8F678}" dt="2024-03-02T20:08:51.356" v="334"/>
          <ac:spMkLst>
            <pc:docMk/>
            <pc:sldMk cId="3321782081" sldId="268"/>
            <ac:spMk id="13" creationId="{55D4142C-5077-457F-A6AD-3FECFDB39685}"/>
          </ac:spMkLst>
        </pc:spChg>
        <pc:spChg chg="add">
          <ac:chgData name="LUIGI CAPOZZOLI" userId="S::luigi.capozzoli@cnr.it::a3c682fa-7f99-4193-bef6-bf42799ab902" providerId="AD" clId="Web-{33F0005A-796D-CFC4-8C28-6A9DE1C8F678}" dt="2024-03-02T20:08:51.356" v="334"/>
          <ac:spMkLst>
            <pc:docMk/>
            <pc:sldMk cId="3321782081" sldId="268"/>
            <ac:spMk id="15" creationId="{7A5F0580-5EE9-419F-96EE-B6529EF6E7D0}"/>
          </ac:spMkLst>
        </pc:spChg>
        <pc:picChg chg="add mod ord">
          <ac:chgData name="LUIGI CAPOZZOLI" userId="S::luigi.capozzoli@cnr.it::a3c682fa-7f99-4193-bef6-bf42799ab902" providerId="AD" clId="Web-{33F0005A-796D-CFC4-8C28-6A9DE1C8F678}" dt="2024-03-02T20:08:51.356" v="334"/>
          <ac:picMkLst>
            <pc:docMk/>
            <pc:sldMk cId="3321782081" sldId="268"/>
            <ac:picMk id="4" creationId="{6687E86D-8E79-08AE-82AF-590E459CCD27}"/>
          </ac:picMkLst>
        </pc:picChg>
      </pc:sldChg>
      <pc:sldChg chg="add del replId">
        <pc:chgData name="LUIGI CAPOZZOLI" userId="S::luigi.capozzoli@cnr.it::a3c682fa-7f99-4193-bef6-bf42799ab902" providerId="AD" clId="Web-{33F0005A-796D-CFC4-8C28-6A9DE1C8F678}" dt="2024-03-02T20:17:18.437" v="361"/>
        <pc:sldMkLst>
          <pc:docMk/>
          <pc:sldMk cId="3318158173" sldId="269"/>
        </pc:sldMkLst>
      </pc:sldChg>
    </pc:docChg>
  </pc:docChgLst>
  <pc:docChgLst>
    <pc:chgData name="LUIGI CAPOZZOLI" userId="S::luigi.capozzoli@cnr.it::a3c682fa-7f99-4193-bef6-bf42799ab902" providerId="AD" clId="Web-{55BD834C-6821-2D9C-DA1A-2066CF3FF3FD}"/>
    <pc:docChg chg="addSld modSld sldOrd">
      <pc:chgData name="LUIGI CAPOZZOLI" userId="S::luigi.capozzoli@cnr.it::a3c682fa-7f99-4193-bef6-bf42799ab902" providerId="AD" clId="Web-{55BD834C-6821-2D9C-DA1A-2066CF3FF3FD}" dt="2024-03-02T19:28:20.571" v="182"/>
      <pc:docMkLst>
        <pc:docMk/>
      </pc:docMkLst>
      <pc:sldChg chg="ord">
        <pc:chgData name="LUIGI CAPOZZOLI" userId="S::luigi.capozzoli@cnr.it::a3c682fa-7f99-4193-bef6-bf42799ab902" providerId="AD" clId="Web-{55BD834C-6821-2D9C-DA1A-2066CF3FF3FD}" dt="2024-03-02T19:26:07.020" v="172"/>
        <pc:sldMkLst>
          <pc:docMk/>
          <pc:sldMk cId="3924796598" sldId="257"/>
        </pc:sldMkLst>
      </pc:sldChg>
      <pc:sldChg chg="ord">
        <pc:chgData name="LUIGI CAPOZZOLI" userId="S::luigi.capozzoli@cnr.it::a3c682fa-7f99-4193-bef6-bf42799ab902" providerId="AD" clId="Web-{55BD834C-6821-2D9C-DA1A-2066CF3FF3FD}" dt="2024-03-02T19:28:20.571" v="182"/>
        <pc:sldMkLst>
          <pc:docMk/>
          <pc:sldMk cId="230202655" sldId="259"/>
        </pc:sldMkLst>
      </pc:sldChg>
      <pc:sldChg chg="ord">
        <pc:chgData name="LUIGI CAPOZZOLI" userId="S::luigi.capozzoli@cnr.it::a3c682fa-7f99-4193-bef6-bf42799ab902" providerId="AD" clId="Web-{55BD834C-6821-2D9C-DA1A-2066CF3FF3FD}" dt="2024-03-02T19:26:50.537" v="175"/>
        <pc:sldMkLst>
          <pc:docMk/>
          <pc:sldMk cId="3619288966" sldId="263"/>
        </pc:sldMkLst>
      </pc:sldChg>
      <pc:sldChg chg="addSp modSp new mod ord setBg setClrOvrMap">
        <pc:chgData name="LUIGI CAPOZZOLI" userId="S::luigi.capozzoli@cnr.it::a3c682fa-7f99-4193-bef6-bf42799ab902" providerId="AD" clId="Web-{55BD834C-6821-2D9C-DA1A-2066CF3FF3FD}" dt="2024-03-02T19:27:25.726" v="180"/>
        <pc:sldMkLst>
          <pc:docMk/>
          <pc:sldMk cId="2732190287" sldId="266"/>
        </pc:sldMkLst>
        <pc:spChg chg="mod">
          <ac:chgData name="LUIGI CAPOZZOLI" userId="S::luigi.capozzoli@cnr.it::a3c682fa-7f99-4193-bef6-bf42799ab902" providerId="AD" clId="Web-{55BD834C-6821-2D9C-DA1A-2066CF3FF3FD}" dt="2024-03-02T19:24:07.705" v="164"/>
          <ac:spMkLst>
            <pc:docMk/>
            <pc:sldMk cId="2732190287" sldId="266"/>
            <ac:spMk id="2" creationId="{F2A18D6A-BD49-2D7D-04C9-D1E115E09BBF}"/>
          </ac:spMkLst>
        </pc:spChg>
        <pc:spChg chg="mod">
          <ac:chgData name="LUIGI CAPOZZOLI" userId="S::luigi.capozzoli@cnr.it::a3c682fa-7f99-4193-bef6-bf42799ab902" providerId="AD" clId="Web-{55BD834C-6821-2D9C-DA1A-2066CF3FF3FD}" dt="2024-03-02T19:24:07.705" v="164"/>
          <ac:spMkLst>
            <pc:docMk/>
            <pc:sldMk cId="2732190287" sldId="266"/>
            <ac:spMk id="3" creationId="{E9FC74B9-DC6E-B9DC-DBE5-0D9D0F9C1CBA}"/>
          </ac:spMkLst>
        </pc:spChg>
        <pc:spChg chg="add">
          <ac:chgData name="LUIGI CAPOZZOLI" userId="S::luigi.capozzoli@cnr.it::a3c682fa-7f99-4193-bef6-bf42799ab902" providerId="AD" clId="Web-{55BD834C-6821-2D9C-DA1A-2066CF3FF3FD}" dt="2024-03-02T19:24:07.705" v="164"/>
          <ac:spMkLst>
            <pc:docMk/>
            <pc:sldMk cId="2732190287" sldId="266"/>
            <ac:spMk id="9" creationId="{9228552E-C8B1-4A80-8448-0787CE0FC704}"/>
          </ac:spMkLst>
        </pc:spChg>
        <pc:picChg chg="add mod ord">
          <ac:chgData name="LUIGI CAPOZZOLI" userId="S::luigi.capozzoli@cnr.it::a3c682fa-7f99-4193-bef6-bf42799ab902" providerId="AD" clId="Web-{55BD834C-6821-2D9C-DA1A-2066CF3FF3FD}" dt="2024-03-02T19:24:07.705" v="164"/>
          <ac:picMkLst>
            <pc:docMk/>
            <pc:sldMk cId="2732190287" sldId="266"/>
            <ac:picMk id="4" creationId="{E5799ADA-B574-B99F-01A9-9787799652CD}"/>
          </ac:picMkLst>
        </pc:picChg>
      </pc:sldChg>
    </pc:docChg>
  </pc:docChgLst>
  <pc:docChgLst>
    <pc:chgData name="LUIGI CAPOZZOLI" userId="S::luigi.capozzoli@cnr.it::a3c682fa-7f99-4193-bef6-bf42799ab902" providerId="AD" clId="Web-{FFD5AF0E-C7CD-1F23-2977-984176114CFD}"/>
    <pc:docChg chg="modSld">
      <pc:chgData name="LUIGI CAPOZZOLI" userId="S::luigi.capozzoli@cnr.it::a3c682fa-7f99-4193-bef6-bf42799ab902" providerId="AD" clId="Web-{FFD5AF0E-C7CD-1F23-2977-984176114CFD}" dt="2024-03-02T13:38:09.055" v="249" actId="20577"/>
      <pc:docMkLst>
        <pc:docMk/>
      </pc:docMkLst>
      <pc:sldChg chg="addSp delSp modSp">
        <pc:chgData name="LUIGI CAPOZZOLI" userId="S::luigi.capozzoli@cnr.it::a3c682fa-7f99-4193-bef6-bf42799ab902" providerId="AD" clId="Web-{FFD5AF0E-C7CD-1F23-2977-984176114CFD}" dt="2024-03-02T13:38:09.055" v="249" actId="20577"/>
        <pc:sldMkLst>
          <pc:docMk/>
          <pc:sldMk cId="3962583941" sldId="256"/>
        </pc:sldMkLst>
        <pc:spChg chg="mod">
          <ac:chgData name="LUIGI CAPOZZOLI" userId="S::luigi.capozzoli@cnr.it::a3c682fa-7f99-4193-bef6-bf42799ab902" providerId="AD" clId="Web-{FFD5AF0E-C7CD-1F23-2977-984176114CFD}" dt="2024-03-02T13:27:42.891" v="35" actId="14100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LUIGI CAPOZZOLI" userId="S::luigi.capozzoli@cnr.it::a3c682fa-7f99-4193-bef6-bf42799ab902" providerId="AD" clId="Web-{FFD5AF0E-C7CD-1F23-2977-984176114CFD}" dt="2024-03-02T13:36:10.579" v="201" actId="20577"/>
          <ac:spMkLst>
            <pc:docMk/>
            <pc:sldMk cId="3962583941" sldId="256"/>
            <ac:spMk id="3" creationId="{00000000-0000-0000-0000-000000000000}"/>
          </ac:spMkLst>
        </pc:spChg>
        <pc:spChg chg="add del">
          <ac:chgData name="LUIGI CAPOZZOLI" userId="S::luigi.capozzoli@cnr.it::a3c682fa-7f99-4193-bef6-bf42799ab902" providerId="AD" clId="Web-{FFD5AF0E-C7CD-1F23-2977-984176114CFD}" dt="2024-03-02T13:27:19.718" v="32"/>
          <ac:spMkLst>
            <pc:docMk/>
            <pc:sldMk cId="3962583941" sldId="256"/>
            <ac:spMk id="4" creationId="{A3442DE8-73F3-20B1-4984-1FA71D99AFC5}"/>
          </ac:spMkLst>
        </pc:spChg>
        <pc:spChg chg="add del">
          <ac:chgData name="LUIGI CAPOZZOLI" userId="S::luigi.capozzoli@cnr.it::a3c682fa-7f99-4193-bef6-bf42799ab902" providerId="AD" clId="Web-{FFD5AF0E-C7CD-1F23-2977-984176114CFD}" dt="2024-03-02T13:27:37.063" v="34"/>
          <ac:spMkLst>
            <pc:docMk/>
            <pc:sldMk cId="3962583941" sldId="256"/>
            <ac:spMk id="5" creationId="{EC62A423-8892-6AAF-B5EE-96F4C896FDA1}"/>
          </ac:spMkLst>
        </pc:spChg>
        <pc:spChg chg="add del mod">
          <ac:chgData name="LUIGI CAPOZZOLI" userId="S::luigi.capozzoli@cnr.it::a3c682fa-7f99-4193-bef6-bf42799ab902" providerId="AD" clId="Web-{FFD5AF0E-C7CD-1F23-2977-984176114CFD}" dt="2024-03-02T13:28:44.786" v="44"/>
          <ac:spMkLst>
            <pc:docMk/>
            <pc:sldMk cId="3962583941" sldId="256"/>
            <ac:spMk id="6" creationId="{CFBD6EA7-5450-7386-59DC-FC4071253282}"/>
          </ac:spMkLst>
        </pc:spChg>
        <pc:spChg chg="add del mod">
          <ac:chgData name="LUIGI CAPOZZOLI" userId="S::luigi.capozzoli@cnr.it::a3c682fa-7f99-4193-bef6-bf42799ab902" providerId="AD" clId="Web-{FFD5AF0E-C7CD-1F23-2977-984176114CFD}" dt="2024-03-02T13:29:41.555" v="60"/>
          <ac:spMkLst>
            <pc:docMk/>
            <pc:sldMk cId="3962583941" sldId="256"/>
            <ac:spMk id="7" creationId="{83598BCD-8921-12CB-99A7-16C90F1C241D}"/>
          </ac:spMkLst>
        </pc:spChg>
        <pc:spChg chg="add mod">
          <ac:chgData name="LUIGI CAPOZZOLI" userId="S::luigi.capozzoli@cnr.it::a3c682fa-7f99-4193-bef6-bf42799ab902" providerId="AD" clId="Web-{FFD5AF0E-C7CD-1F23-2977-984176114CFD}" dt="2024-03-02T13:38:09.055" v="249" actId="20577"/>
          <ac:spMkLst>
            <pc:docMk/>
            <pc:sldMk cId="3962583941" sldId="256"/>
            <ac:spMk id="8" creationId="{10C62C82-9FC9-9213-80B5-224EFC808B7A}"/>
          </ac:spMkLst>
        </pc:spChg>
      </pc:sldChg>
    </pc:docChg>
  </pc:docChgLst>
  <pc:docChgLst>
    <pc:chgData name="LUIGI CAPOZZOLI" userId="S::luigi.capozzoli@cnr.it::a3c682fa-7f99-4193-bef6-bf42799ab902" providerId="AD" clId="Web-{153C59D6-BEA6-D14F-D193-9B5FE6DD4032}"/>
    <pc:docChg chg="addSld delSld modSld sldOrd">
      <pc:chgData name="LUIGI CAPOZZOLI" userId="S::luigi.capozzoli@cnr.it::a3c682fa-7f99-4193-bef6-bf42799ab902" providerId="AD" clId="Web-{153C59D6-BEA6-D14F-D193-9B5FE6DD4032}" dt="2024-03-02T18:59:08.565" v="545"/>
      <pc:docMkLst>
        <pc:docMk/>
      </pc:docMkLst>
      <pc:sldChg chg="modSp modTransition">
        <pc:chgData name="LUIGI CAPOZZOLI" userId="S::luigi.capozzoli@cnr.it::a3c682fa-7f99-4193-bef6-bf42799ab902" providerId="AD" clId="Web-{153C59D6-BEA6-D14F-D193-9B5FE6DD4032}" dt="2024-03-02T18:39:58.979" v="466"/>
        <pc:sldMkLst>
          <pc:docMk/>
          <pc:sldMk cId="3962583941" sldId="256"/>
        </pc:sldMkLst>
        <pc:picChg chg="mod">
          <ac:chgData name="LUIGI CAPOZZOLI" userId="S::luigi.capozzoli@cnr.it::a3c682fa-7f99-4193-bef6-bf42799ab902" providerId="AD" clId="Web-{153C59D6-BEA6-D14F-D193-9B5FE6DD4032}" dt="2024-03-02T17:41:19.292" v="0" actId="14100"/>
          <ac:picMkLst>
            <pc:docMk/>
            <pc:sldMk cId="3962583941" sldId="256"/>
            <ac:picMk id="4" creationId="{297B3AC3-6096-5236-694A-6D5C790F22CC}"/>
          </ac:picMkLst>
        </pc:picChg>
      </pc:sldChg>
      <pc:sldChg chg="modTransition">
        <pc:chgData name="LUIGI CAPOZZOLI" userId="S::luigi.capozzoli@cnr.it::a3c682fa-7f99-4193-bef6-bf42799ab902" providerId="AD" clId="Web-{153C59D6-BEA6-D14F-D193-9B5FE6DD4032}" dt="2024-03-02T17:41:57.559" v="1"/>
        <pc:sldMkLst>
          <pc:docMk/>
          <pc:sldMk cId="3924796598" sldId="257"/>
        </pc:sldMkLst>
      </pc:sldChg>
      <pc:sldChg chg="modTransition">
        <pc:chgData name="LUIGI CAPOZZOLI" userId="S::luigi.capozzoli@cnr.it::a3c682fa-7f99-4193-bef6-bf42799ab902" providerId="AD" clId="Web-{153C59D6-BEA6-D14F-D193-9B5FE6DD4032}" dt="2024-03-02T18:41:08.904" v="468"/>
        <pc:sldMkLst>
          <pc:docMk/>
          <pc:sldMk cId="2112168451" sldId="258"/>
        </pc:sldMkLst>
      </pc:sldChg>
      <pc:sldChg chg="modTransition">
        <pc:chgData name="LUIGI CAPOZZOLI" userId="S::luigi.capozzoli@cnr.it::a3c682fa-7f99-4193-bef6-bf42799ab902" providerId="AD" clId="Web-{153C59D6-BEA6-D14F-D193-9B5FE6DD4032}" dt="2024-03-02T18:41:36.374" v="469"/>
        <pc:sldMkLst>
          <pc:docMk/>
          <pc:sldMk cId="230202655" sldId="259"/>
        </pc:sldMkLst>
      </pc:sldChg>
      <pc:sldChg chg="modTransition">
        <pc:chgData name="LUIGI CAPOZZOLI" userId="S::luigi.capozzoli@cnr.it::a3c682fa-7f99-4193-bef6-bf42799ab902" providerId="AD" clId="Web-{153C59D6-BEA6-D14F-D193-9B5FE6DD4032}" dt="2024-03-02T18:42:06.297" v="470"/>
        <pc:sldMkLst>
          <pc:docMk/>
          <pc:sldMk cId="3181593677" sldId="260"/>
        </pc:sldMkLst>
      </pc:sldChg>
      <pc:sldChg chg="addSp modSp mod modTransition setBg">
        <pc:chgData name="LUIGI CAPOZZOLI" userId="S::luigi.capozzoli@cnr.it::a3c682fa-7f99-4193-bef6-bf42799ab902" providerId="AD" clId="Web-{153C59D6-BEA6-D14F-D193-9B5FE6DD4032}" dt="2024-03-02T18:42:22.970" v="471"/>
        <pc:sldMkLst>
          <pc:docMk/>
          <pc:sldMk cId="2436605544" sldId="261"/>
        </pc:sldMkLst>
        <pc:spChg chg="mod">
          <ac:chgData name="LUIGI CAPOZZOLI" userId="S::luigi.capozzoli@cnr.it::a3c682fa-7f99-4193-bef6-bf42799ab902" providerId="AD" clId="Web-{153C59D6-BEA6-D14F-D193-9B5FE6DD4032}" dt="2024-03-02T17:57:59.218" v="144"/>
          <ac:spMkLst>
            <pc:docMk/>
            <pc:sldMk cId="2436605544" sldId="261"/>
            <ac:spMk id="2" creationId="{D431F517-1EE8-9006-860D-7EF18018EEFD}"/>
          </ac:spMkLst>
        </pc:spChg>
        <pc:spChg chg="mod">
          <ac:chgData name="LUIGI CAPOZZOLI" userId="S::luigi.capozzoli@cnr.it::a3c682fa-7f99-4193-bef6-bf42799ab902" providerId="AD" clId="Web-{153C59D6-BEA6-D14F-D193-9B5FE6DD4032}" dt="2024-03-02T17:57:59.218" v="144"/>
          <ac:spMkLst>
            <pc:docMk/>
            <pc:sldMk cId="2436605544" sldId="261"/>
            <ac:spMk id="3" creationId="{46D641F2-7F74-DB2E-4C7F-9C2AF3B65534}"/>
          </ac:spMkLst>
        </pc:spChg>
        <pc:spChg chg="add">
          <ac:chgData name="LUIGI CAPOZZOLI" userId="S::luigi.capozzoli@cnr.it::a3c682fa-7f99-4193-bef6-bf42799ab902" providerId="AD" clId="Web-{153C59D6-BEA6-D14F-D193-9B5FE6DD4032}" dt="2024-03-02T17:57:59.218" v="144"/>
          <ac:spMkLst>
            <pc:docMk/>
            <pc:sldMk cId="2436605544" sldId="261"/>
            <ac:spMk id="9" creationId="{04812C46-200A-4DEB-A05E-3ED6C68C2387}"/>
          </ac:spMkLst>
        </pc:spChg>
        <pc:spChg chg="add">
          <ac:chgData name="LUIGI CAPOZZOLI" userId="S::luigi.capozzoli@cnr.it::a3c682fa-7f99-4193-bef6-bf42799ab902" providerId="AD" clId="Web-{153C59D6-BEA6-D14F-D193-9B5FE6DD4032}" dt="2024-03-02T17:57:59.218" v="144"/>
          <ac:spMkLst>
            <pc:docMk/>
            <pc:sldMk cId="2436605544" sldId="261"/>
            <ac:spMk id="11" creationId="{D1EA859B-E555-4109-94F3-6700E046E008}"/>
          </ac:spMkLst>
        </pc:spChg>
        <pc:picChg chg="add mod ord">
          <ac:chgData name="LUIGI CAPOZZOLI" userId="S::luigi.capozzoli@cnr.it::a3c682fa-7f99-4193-bef6-bf42799ab902" providerId="AD" clId="Web-{153C59D6-BEA6-D14F-D193-9B5FE6DD4032}" dt="2024-03-02T17:57:59.218" v="144"/>
          <ac:picMkLst>
            <pc:docMk/>
            <pc:sldMk cId="2436605544" sldId="261"/>
            <ac:picMk id="4" creationId="{FEC6ABE7-6FE8-8E64-CE3C-2992065A7088}"/>
          </ac:picMkLst>
        </pc:picChg>
      </pc:sldChg>
      <pc:sldChg chg="addSp modSp new mod modTransition setBg">
        <pc:chgData name="LUIGI CAPOZZOLI" userId="S::luigi.capozzoli@cnr.it::a3c682fa-7f99-4193-bef6-bf42799ab902" providerId="AD" clId="Web-{153C59D6-BEA6-D14F-D193-9B5FE6DD4032}" dt="2024-03-02T18:42:34.674" v="472"/>
        <pc:sldMkLst>
          <pc:docMk/>
          <pc:sldMk cId="437347612" sldId="262"/>
        </pc:sldMkLst>
        <pc:spChg chg="mod">
          <ac:chgData name="LUIGI CAPOZZOLI" userId="S::luigi.capozzoli@cnr.it::a3c682fa-7f99-4193-bef6-bf42799ab902" providerId="AD" clId="Web-{153C59D6-BEA6-D14F-D193-9B5FE6DD4032}" dt="2024-03-02T18:10:54.786" v="196"/>
          <ac:spMkLst>
            <pc:docMk/>
            <pc:sldMk cId="437347612" sldId="262"/>
            <ac:spMk id="2" creationId="{596A1794-3377-27CD-5D09-89EAD7790D4B}"/>
          </ac:spMkLst>
        </pc:spChg>
        <pc:spChg chg="mod">
          <ac:chgData name="LUIGI CAPOZZOLI" userId="S::luigi.capozzoli@cnr.it::a3c682fa-7f99-4193-bef6-bf42799ab902" providerId="AD" clId="Web-{153C59D6-BEA6-D14F-D193-9B5FE6DD4032}" dt="2024-03-02T18:11:08.037" v="197" actId="20577"/>
          <ac:spMkLst>
            <pc:docMk/>
            <pc:sldMk cId="437347612" sldId="262"/>
            <ac:spMk id="3" creationId="{D07E9E09-4A5F-CCB8-B467-D97EBF00DC26}"/>
          </ac:spMkLst>
        </pc:spChg>
        <pc:spChg chg="add">
          <ac:chgData name="LUIGI CAPOZZOLI" userId="S::luigi.capozzoli@cnr.it::a3c682fa-7f99-4193-bef6-bf42799ab902" providerId="AD" clId="Web-{153C59D6-BEA6-D14F-D193-9B5FE6DD4032}" dt="2024-03-02T18:10:54.786" v="196"/>
          <ac:spMkLst>
            <pc:docMk/>
            <pc:sldMk cId="437347612" sldId="262"/>
            <ac:spMk id="9" creationId="{3ECBE1F1-D69B-4AFA-ABD5-8E41720EF6DE}"/>
          </ac:spMkLst>
        </pc:spChg>
        <pc:spChg chg="add">
          <ac:chgData name="LUIGI CAPOZZOLI" userId="S::luigi.capozzoli@cnr.it::a3c682fa-7f99-4193-bef6-bf42799ab902" providerId="AD" clId="Web-{153C59D6-BEA6-D14F-D193-9B5FE6DD4032}" dt="2024-03-02T18:10:54.786" v="196"/>
          <ac:spMkLst>
            <pc:docMk/>
            <pc:sldMk cId="437347612" sldId="262"/>
            <ac:spMk id="11" creationId="{603A6265-E10C-4B85-9C20-E75FCAF9CC63}"/>
          </ac:spMkLst>
        </pc:spChg>
        <pc:picChg chg="add mod ord">
          <ac:chgData name="LUIGI CAPOZZOLI" userId="S::luigi.capozzoli@cnr.it::a3c682fa-7f99-4193-bef6-bf42799ab902" providerId="AD" clId="Web-{153C59D6-BEA6-D14F-D193-9B5FE6DD4032}" dt="2024-03-02T18:10:54.786" v="196"/>
          <ac:picMkLst>
            <pc:docMk/>
            <pc:sldMk cId="437347612" sldId="262"/>
            <ac:picMk id="4" creationId="{2B292679-B622-9BC8-3E11-A8243ECABD4B}"/>
          </ac:picMkLst>
        </pc:picChg>
      </pc:sldChg>
      <pc:sldChg chg="addSp modSp new mod ord modTransition setBg">
        <pc:chgData name="LUIGI CAPOZZOLI" userId="S::luigi.capozzoli@cnr.it::a3c682fa-7f99-4193-bef6-bf42799ab902" providerId="AD" clId="Web-{153C59D6-BEA6-D14F-D193-9B5FE6DD4032}" dt="2024-03-02T18:59:08.565" v="545"/>
        <pc:sldMkLst>
          <pc:docMk/>
          <pc:sldMk cId="3619288966" sldId="263"/>
        </pc:sldMkLst>
        <pc:spChg chg="mod">
          <ac:chgData name="LUIGI CAPOZZOLI" userId="S::luigi.capozzoli@cnr.it::a3c682fa-7f99-4193-bef6-bf42799ab902" providerId="AD" clId="Web-{153C59D6-BEA6-D14F-D193-9B5FE6DD4032}" dt="2024-03-02T18:18:45.027" v="263" actId="20577"/>
          <ac:spMkLst>
            <pc:docMk/>
            <pc:sldMk cId="3619288966" sldId="263"/>
            <ac:spMk id="2" creationId="{61F73C93-99FA-0FAB-E2E6-332D5728838A}"/>
          </ac:spMkLst>
        </pc:spChg>
        <pc:spChg chg="mod">
          <ac:chgData name="LUIGI CAPOZZOLI" userId="S::luigi.capozzoli@cnr.it::a3c682fa-7f99-4193-bef6-bf42799ab902" providerId="AD" clId="Web-{153C59D6-BEA6-D14F-D193-9B5FE6DD4032}" dt="2024-03-02T18:18:24.214" v="260" actId="20577"/>
          <ac:spMkLst>
            <pc:docMk/>
            <pc:sldMk cId="3619288966" sldId="263"/>
            <ac:spMk id="3" creationId="{800D7563-1946-F68D-C3AC-0078F7DE7428}"/>
          </ac:spMkLst>
        </pc:spChg>
        <pc:spChg chg="add">
          <ac:chgData name="LUIGI CAPOZZOLI" userId="S::luigi.capozzoli@cnr.it::a3c682fa-7f99-4193-bef6-bf42799ab902" providerId="AD" clId="Web-{153C59D6-BEA6-D14F-D193-9B5FE6DD4032}" dt="2024-03-02T18:17:40.446" v="258"/>
          <ac:spMkLst>
            <pc:docMk/>
            <pc:sldMk cId="3619288966" sldId="263"/>
            <ac:spMk id="9" creationId="{D009D6D5-DAC2-4A8B-A17A-E206B9012D09}"/>
          </ac:spMkLst>
        </pc:spChg>
        <pc:picChg chg="add mod">
          <ac:chgData name="LUIGI CAPOZZOLI" userId="S::luigi.capozzoli@cnr.it::a3c682fa-7f99-4193-bef6-bf42799ab902" providerId="AD" clId="Web-{153C59D6-BEA6-D14F-D193-9B5FE6DD4032}" dt="2024-03-02T18:17:40.446" v="258"/>
          <ac:picMkLst>
            <pc:docMk/>
            <pc:sldMk cId="3619288966" sldId="263"/>
            <ac:picMk id="4" creationId="{8CE540C9-ED32-B352-F5D1-59FD4EFED78A}"/>
          </ac:picMkLst>
        </pc:picChg>
      </pc:sldChg>
      <pc:sldChg chg="addSp delSp modSp new mod modTransition setBg">
        <pc:chgData name="LUIGI CAPOZZOLI" userId="S::luigi.capozzoli@cnr.it::a3c682fa-7f99-4193-bef6-bf42799ab902" providerId="AD" clId="Web-{153C59D6-BEA6-D14F-D193-9B5FE6DD4032}" dt="2024-03-02T18:43:10.847" v="474"/>
        <pc:sldMkLst>
          <pc:docMk/>
          <pc:sldMk cId="176336858" sldId="264"/>
        </pc:sldMkLst>
        <pc:spChg chg="mod">
          <ac:chgData name="LUIGI CAPOZZOLI" userId="S::luigi.capozzoli@cnr.it::a3c682fa-7f99-4193-bef6-bf42799ab902" providerId="AD" clId="Web-{153C59D6-BEA6-D14F-D193-9B5FE6DD4032}" dt="2024-03-02T18:37:46.816" v="465" actId="20577"/>
          <ac:spMkLst>
            <pc:docMk/>
            <pc:sldMk cId="176336858" sldId="264"/>
            <ac:spMk id="2" creationId="{92692686-EAD4-E7F0-244B-17B91FE83925}"/>
          </ac:spMkLst>
        </pc:spChg>
        <pc:spChg chg="mod ord">
          <ac:chgData name="LUIGI CAPOZZOLI" userId="S::luigi.capozzoli@cnr.it::a3c682fa-7f99-4193-bef6-bf42799ab902" providerId="AD" clId="Web-{153C59D6-BEA6-D14F-D193-9B5FE6DD4032}" dt="2024-03-02T18:37:27.362" v="462" actId="20577"/>
          <ac:spMkLst>
            <pc:docMk/>
            <pc:sldMk cId="176336858" sldId="264"/>
            <ac:spMk id="3" creationId="{69755B57-3176-EAD8-AD1F-15BFE08C79DA}"/>
          </ac:spMkLst>
        </pc:spChg>
        <pc:spChg chg="add del">
          <ac:chgData name="LUIGI CAPOZZOLI" userId="S::luigi.capozzoli@cnr.it::a3c682fa-7f99-4193-bef6-bf42799ab902" providerId="AD" clId="Web-{153C59D6-BEA6-D14F-D193-9B5FE6DD4032}" dt="2024-03-02T18:36:46.438" v="455"/>
          <ac:spMkLst>
            <pc:docMk/>
            <pc:sldMk cId="176336858" sldId="264"/>
            <ac:spMk id="9" creationId="{9E6671AF-110C-4E4D-BEB4-1323A3136D1B}"/>
          </ac:spMkLst>
        </pc:spChg>
        <pc:grpChg chg="add">
          <ac:chgData name="LUIGI CAPOZZOLI" userId="S::luigi.capozzoli@cnr.it::a3c682fa-7f99-4193-bef6-bf42799ab902" providerId="AD" clId="Web-{153C59D6-BEA6-D14F-D193-9B5FE6DD4032}" dt="2024-03-02T18:37:02.080" v="458"/>
          <ac:grpSpMkLst>
            <pc:docMk/>
            <pc:sldMk cId="176336858" sldId="264"/>
            <ac:grpSpMk id="13" creationId="{8CE57D37-C2D0-066B-1AE3-6F4244344F27}"/>
          </ac:grpSpMkLst>
        </pc:grpChg>
        <pc:picChg chg="add mod">
          <ac:chgData name="LUIGI CAPOZZOLI" userId="S::luigi.capozzoli@cnr.it::a3c682fa-7f99-4193-bef6-bf42799ab902" providerId="AD" clId="Web-{153C59D6-BEA6-D14F-D193-9B5FE6DD4032}" dt="2024-03-02T18:37:02.080" v="458"/>
          <ac:picMkLst>
            <pc:docMk/>
            <pc:sldMk cId="176336858" sldId="264"/>
            <ac:picMk id="4" creationId="{7D4DC5D7-460C-60D2-7E3D-3B37BB53FF99}"/>
          </ac:picMkLst>
        </pc:picChg>
        <pc:cxnChg chg="add del">
          <ac:chgData name="LUIGI CAPOZZOLI" userId="S::luigi.capozzoli@cnr.it::a3c682fa-7f99-4193-bef6-bf42799ab902" providerId="AD" clId="Web-{153C59D6-BEA6-D14F-D193-9B5FE6DD4032}" dt="2024-03-02T18:37:02.064" v="457"/>
          <ac:cxnSpMkLst>
            <pc:docMk/>
            <pc:sldMk cId="176336858" sldId="264"/>
            <ac:cxnSpMk id="11" creationId="{1503BFE4-729B-D9D0-C17B-501E6AF1127A}"/>
          </ac:cxnSpMkLst>
        </pc:cxnChg>
      </pc:sldChg>
      <pc:sldChg chg="new del">
        <pc:chgData name="LUIGI CAPOZZOLI" userId="S::luigi.capozzoli@cnr.it::a3c682fa-7f99-4193-bef6-bf42799ab902" providerId="AD" clId="Web-{153C59D6-BEA6-D14F-D193-9B5FE6DD4032}" dt="2024-03-02T18:44:07.944" v="476"/>
        <pc:sldMkLst>
          <pc:docMk/>
          <pc:sldMk cId="284816676" sldId="265"/>
        </pc:sldMkLst>
      </pc:sldChg>
      <pc:sldChg chg="addSp delSp modSp new mod setBg addAnim delAnim">
        <pc:chgData name="LUIGI CAPOZZOLI" userId="S::luigi.capozzoli@cnr.it::a3c682fa-7f99-4193-bef6-bf42799ab902" providerId="AD" clId="Web-{153C59D6-BEA6-D14F-D193-9B5FE6DD4032}" dt="2024-03-02T18:55:25.257" v="544"/>
        <pc:sldMkLst>
          <pc:docMk/>
          <pc:sldMk cId="637628305" sldId="265"/>
        </pc:sldMkLst>
        <pc:spChg chg="mod">
          <ac:chgData name="LUIGI CAPOZZOLI" userId="S::luigi.capozzoli@cnr.it::a3c682fa-7f99-4193-bef6-bf42799ab902" providerId="AD" clId="Web-{153C59D6-BEA6-D14F-D193-9B5FE6DD4032}" dt="2024-03-02T18:50:58.494" v="535"/>
          <ac:spMkLst>
            <pc:docMk/>
            <pc:sldMk cId="637628305" sldId="265"/>
            <ac:spMk id="2" creationId="{17E682D2-F5B6-20ED-623C-0C32DCA432FF}"/>
          </ac:spMkLst>
        </pc:spChg>
        <pc:spChg chg="mod">
          <ac:chgData name="LUIGI CAPOZZOLI" userId="S::luigi.capozzoli@cnr.it::a3c682fa-7f99-4193-bef6-bf42799ab902" providerId="AD" clId="Web-{153C59D6-BEA6-D14F-D193-9B5FE6DD4032}" dt="2024-03-02T18:52:09.967" v="540" actId="20577"/>
          <ac:spMkLst>
            <pc:docMk/>
            <pc:sldMk cId="637628305" sldId="265"/>
            <ac:spMk id="3" creationId="{D498EEF9-59AB-0FD0-B2CA-FD799E598C95}"/>
          </ac:spMkLst>
        </pc:spChg>
        <pc:spChg chg="add">
          <ac:chgData name="LUIGI CAPOZZOLI" userId="S::luigi.capozzoli@cnr.it::a3c682fa-7f99-4193-bef6-bf42799ab902" providerId="AD" clId="Web-{153C59D6-BEA6-D14F-D193-9B5FE6DD4032}" dt="2024-03-02T18:50:58.494" v="535"/>
          <ac:spMkLst>
            <pc:docMk/>
            <pc:sldMk cId="637628305" sldId="265"/>
            <ac:spMk id="10" creationId="{04C21BAE-6866-4C7A-A7EC-C1B2E572D5BE}"/>
          </ac:spMkLst>
        </pc:spChg>
        <pc:spChg chg="add">
          <ac:chgData name="LUIGI CAPOZZOLI" userId="S::luigi.capozzoli@cnr.it::a3c682fa-7f99-4193-bef6-bf42799ab902" providerId="AD" clId="Web-{153C59D6-BEA6-D14F-D193-9B5FE6DD4032}" dt="2024-03-02T18:50:58.494" v="535"/>
          <ac:spMkLst>
            <pc:docMk/>
            <pc:sldMk cId="637628305" sldId="265"/>
            <ac:spMk id="12" creationId="{7E7D0C94-08B4-48AE-8813-CC4D60294F42}"/>
          </ac:spMkLst>
        </pc:spChg>
        <pc:spChg chg="add">
          <ac:chgData name="LUIGI CAPOZZOLI" userId="S::luigi.capozzoli@cnr.it::a3c682fa-7f99-4193-bef6-bf42799ab902" providerId="AD" clId="Web-{153C59D6-BEA6-D14F-D193-9B5FE6DD4032}" dt="2024-03-02T18:50:58.494" v="535"/>
          <ac:spMkLst>
            <pc:docMk/>
            <pc:sldMk cId="637628305" sldId="265"/>
            <ac:spMk id="14" creationId="{F0C518C2-0AA4-470C-87B9-9CBF428FBA25}"/>
          </ac:spMkLst>
        </pc:spChg>
        <pc:picChg chg="add del mod">
          <ac:chgData name="LUIGI CAPOZZOLI" userId="S::luigi.capozzoli@cnr.it::a3c682fa-7f99-4193-bef6-bf42799ab902" providerId="AD" clId="Web-{153C59D6-BEA6-D14F-D193-9B5FE6DD4032}" dt="2024-03-02T18:48:02.455" v="531"/>
          <ac:picMkLst>
            <pc:docMk/>
            <pc:sldMk cId="637628305" sldId="265"/>
            <ac:picMk id="4" creationId="{05206A96-D784-3EE2-8908-F6BF29CC77C5}"/>
          </ac:picMkLst>
        </pc:picChg>
        <pc:picChg chg="add mod ord">
          <ac:chgData name="LUIGI CAPOZZOLI" userId="S::luigi.capozzoli@cnr.it::a3c682fa-7f99-4193-bef6-bf42799ab902" providerId="AD" clId="Web-{153C59D6-BEA6-D14F-D193-9B5FE6DD4032}" dt="2024-03-02T18:50:58.494" v="535"/>
          <ac:picMkLst>
            <pc:docMk/>
            <pc:sldMk cId="637628305" sldId="265"/>
            <ac:picMk id="5" creationId="{A7AC033B-C202-5B61-CB6A-AE36EEDC4E5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46F73-EA0C-4A08-800C-59B2A6F350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0D25A3-FACF-411C-9EBF-5EB2394F795D}">
      <dgm:prSet/>
      <dgm:spPr/>
      <dgm:t>
        <a:bodyPr/>
        <a:lstStyle/>
        <a:p>
          <a:r>
            <a:rPr lang="it-IT"/>
            <a:t>Si trova al centro degli </a:t>
          </a:r>
          <a:r>
            <a:rPr lang="it-IT">
              <a:latin typeface="Calibri Light" panose="020F0302020204030204"/>
            </a:rPr>
            <a:t>Appennini</a:t>
          </a:r>
          <a:r>
            <a:rPr lang="it-IT"/>
            <a:t> ed è occupata da colline e montagne.</a:t>
          </a:r>
          <a:endParaRPr lang="en-US"/>
        </a:p>
      </dgm:t>
    </dgm:pt>
    <dgm:pt modelId="{5A12E3E9-13B5-48E9-9C97-2D2AA00D9648}" type="parTrans" cxnId="{ED1AEE99-B174-46A9-89BA-15C8A4FDF0AE}">
      <dgm:prSet/>
      <dgm:spPr/>
      <dgm:t>
        <a:bodyPr/>
        <a:lstStyle/>
        <a:p>
          <a:endParaRPr lang="en-US"/>
        </a:p>
      </dgm:t>
    </dgm:pt>
    <dgm:pt modelId="{F5745410-6BA0-4559-8280-2268210B9718}" type="sibTrans" cxnId="{ED1AEE99-B174-46A9-89BA-15C8A4FDF0AE}">
      <dgm:prSet/>
      <dgm:spPr/>
      <dgm:t>
        <a:bodyPr/>
        <a:lstStyle/>
        <a:p>
          <a:endParaRPr lang="en-US"/>
        </a:p>
      </dgm:t>
    </dgm:pt>
    <dgm:pt modelId="{4EFE5A37-AD4F-4D5C-924E-DEA7871416C1}">
      <dgm:prSet/>
      <dgm:spPr/>
      <dgm:t>
        <a:bodyPr/>
        <a:lstStyle/>
        <a:p>
          <a:r>
            <a:rPr lang="it-IT"/>
            <a:t>Lungo i corsi d'acqua ci sono le poche zone pianeggianti della regione, come la Valle Umbra che ospita i centri più importanti.</a:t>
          </a:r>
          <a:endParaRPr lang="en-US"/>
        </a:p>
      </dgm:t>
    </dgm:pt>
    <dgm:pt modelId="{32FB2F72-715F-4AFC-BDF7-C05A6F665787}" type="parTrans" cxnId="{0BBCEA01-4B19-4E2B-8476-FBFFD579D634}">
      <dgm:prSet/>
      <dgm:spPr/>
      <dgm:t>
        <a:bodyPr/>
        <a:lstStyle/>
        <a:p>
          <a:endParaRPr lang="en-US"/>
        </a:p>
      </dgm:t>
    </dgm:pt>
    <dgm:pt modelId="{7589E9BF-C8B5-42C3-BFEE-0EE8052DD818}" type="sibTrans" cxnId="{0BBCEA01-4B19-4E2B-8476-FBFFD579D634}">
      <dgm:prSet/>
      <dgm:spPr/>
      <dgm:t>
        <a:bodyPr/>
        <a:lstStyle/>
        <a:p>
          <a:endParaRPr lang="en-US"/>
        </a:p>
      </dgm:t>
    </dgm:pt>
    <dgm:pt modelId="{CF39BFEC-FB82-425F-A2AE-5AAEC68986E6}">
      <dgm:prSet/>
      <dgm:spPr/>
      <dgm:t>
        <a:bodyPr/>
        <a:lstStyle/>
        <a:p>
          <a:r>
            <a:rPr lang="it-IT"/>
            <a:t>Ci sono ricchi boschi di querce, faggi e castani che costituiscono il paesaggio più suggestivo della </a:t>
          </a:r>
          <a:r>
            <a:rPr lang="it-IT">
              <a:latin typeface="Calibri Light" panose="020F0302020204030204"/>
            </a:rPr>
            <a:t>regione</a:t>
          </a:r>
          <a:r>
            <a:rPr lang="it-IT"/>
            <a:t>. </a:t>
          </a:r>
          <a:endParaRPr lang="en-US"/>
        </a:p>
      </dgm:t>
    </dgm:pt>
    <dgm:pt modelId="{927E70B3-02AA-49CA-B065-EB6848D09CA0}" type="parTrans" cxnId="{7D7B690E-10B7-4911-8C83-58CF9A3119DC}">
      <dgm:prSet/>
      <dgm:spPr/>
      <dgm:t>
        <a:bodyPr/>
        <a:lstStyle/>
        <a:p>
          <a:endParaRPr lang="en-US"/>
        </a:p>
      </dgm:t>
    </dgm:pt>
    <dgm:pt modelId="{57F19B80-D791-4CD6-9119-87552D356ADC}" type="sibTrans" cxnId="{7D7B690E-10B7-4911-8C83-58CF9A3119DC}">
      <dgm:prSet/>
      <dgm:spPr/>
      <dgm:t>
        <a:bodyPr/>
        <a:lstStyle/>
        <a:p>
          <a:endParaRPr lang="en-US"/>
        </a:p>
      </dgm:t>
    </dgm:pt>
    <dgm:pt modelId="{AE8A7F79-FA31-4D7A-8377-00B4AAAA71AE}" type="pres">
      <dgm:prSet presAssocID="{1B246F73-EA0C-4A08-800C-59B2A6F3509D}" presName="linear" presStyleCnt="0">
        <dgm:presLayoutVars>
          <dgm:animLvl val="lvl"/>
          <dgm:resizeHandles val="exact"/>
        </dgm:presLayoutVars>
      </dgm:prSet>
      <dgm:spPr/>
    </dgm:pt>
    <dgm:pt modelId="{0297773F-C858-4231-867F-4E70594486CC}" type="pres">
      <dgm:prSet presAssocID="{790D25A3-FACF-411C-9EBF-5EB2394F79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CC7608-49C8-458D-99B8-9039AFF2E93F}" type="pres">
      <dgm:prSet presAssocID="{F5745410-6BA0-4559-8280-2268210B9718}" presName="spacer" presStyleCnt="0"/>
      <dgm:spPr/>
    </dgm:pt>
    <dgm:pt modelId="{6DC0F534-B01F-451C-BECE-3D23ED0453C0}" type="pres">
      <dgm:prSet presAssocID="{4EFE5A37-AD4F-4D5C-924E-DEA7871416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D2C68ED-875A-49ED-9F8D-DCFC575DD062}" type="pres">
      <dgm:prSet presAssocID="{7589E9BF-C8B5-42C3-BFEE-0EE8052DD818}" presName="spacer" presStyleCnt="0"/>
      <dgm:spPr/>
    </dgm:pt>
    <dgm:pt modelId="{DE95FF08-17EE-405F-81B5-79EF9844D12C}" type="pres">
      <dgm:prSet presAssocID="{CF39BFEC-FB82-425F-A2AE-5AAEC68986E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BBCEA01-4B19-4E2B-8476-FBFFD579D634}" srcId="{1B246F73-EA0C-4A08-800C-59B2A6F3509D}" destId="{4EFE5A37-AD4F-4D5C-924E-DEA7871416C1}" srcOrd="1" destOrd="0" parTransId="{32FB2F72-715F-4AFC-BDF7-C05A6F665787}" sibTransId="{7589E9BF-C8B5-42C3-BFEE-0EE8052DD818}"/>
    <dgm:cxn modelId="{7D7B690E-10B7-4911-8C83-58CF9A3119DC}" srcId="{1B246F73-EA0C-4A08-800C-59B2A6F3509D}" destId="{CF39BFEC-FB82-425F-A2AE-5AAEC68986E6}" srcOrd="2" destOrd="0" parTransId="{927E70B3-02AA-49CA-B065-EB6848D09CA0}" sibTransId="{57F19B80-D791-4CD6-9119-87552D356ADC}"/>
    <dgm:cxn modelId="{58DA5E3B-87D1-4241-8C4D-9EC643CA7992}" type="presOf" srcId="{790D25A3-FACF-411C-9EBF-5EB2394F795D}" destId="{0297773F-C858-4231-867F-4E70594486CC}" srcOrd="0" destOrd="0" presId="urn:microsoft.com/office/officeart/2005/8/layout/vList2"/>
    <dgm:cxn modelId="{2FA9C14E-8B25-4410-9B1A-9E5299C57E79}" type="presOf" srcId="{4EFE5A37-AD4F-4D5C-924E-DEA7871416C1}" destId="{6DC0F534-B01F-451C-BECE-3D23ED0453C0}" srcOrd="0" destOrd="0" presId="urn:microsoft.com/office/officeart/2005/8/layout/vList2"/>
    <dgm:cxn modelId="{D0FE2598-A7C3-4C29-804F-6C8FA4B108B0}" type="presOf" srcId="{CF39BFEC-FB82-425F-A2AE-5AAEC68986E6}" destId="{DE95FF08-17EE-405F-81B5-79EF9844D12C}" srcOrd="0" destOrd="0" presId="urn:microsoft.com/office/officeart/2005/8/layout/vList2"/>
    <dgm:cxn modelId="{ED1AEE99-B174-46A9-89BA-15C8A4FDF0AE}" srcId="{1B246F73-EA0C-4A08-800C-59B2A6F3509D}" destId="{790D25A3-FACF-411C-9EBF-5EB2394F795D}" srcOrd="0" destOrd="0" parTransId="{5A12E3E9-13B5-48E9-9C97-2D2AA00D9648}" sibTransId="{F5745410-6BA0-4559-8280-2268210B9718}"/>
    <dgm:cxn modelId="{E711B8E9-3D1D-4220-B8B7-0FB7BF00DFAC}" type="presOf" srcId="{1B246F73-EA0C-4A08-800C-59B2A6F3509D}" destId="{AE8A7F79-FA31-4D7A-8377-00B4AAAA71AE}" srcOrd="0" destOrd="0" presId="urn:microsoft.com/office/officeart/2005/8/layout/vList2"/>
    <dgm:cxn modelId="{1B13EB56-4EB8-4546-8980-8AE0928A694A}" type="presParOf" srcId="{AE8A7F79-FA31-4D7A-8377-00B4AAAA71AE}" destId="{0297773F-C858-4231-867F-4E70594486CC}" srcOrd="0" destOrd="0" presId="urn:microsoft.com/office/officeart/2005/8/layout/vList2"/>
    <dgm:cxn modelId="{1579C294-8CCA-437A-9F4B-6EBB2AFBDC52}" type="presParOf" srcId="{AE8A7F79-FA31-4D7A-8377-00B4AAAA71AE}" destId="{B7CC7608-49C8-458D-99B8-9039AFF2E93F}" srcOrd="1" destOrd="0" presId="urn:microsoft.com/office/officeart/2005/8/layout/vList2"/>
    <dgm:cxn modelId="{5D3BD0EC-00AA-48E0-AB38-66E66B6EBB62}" type="presParOf" srcId="{AE8A7F79-FA31-4D7A-8377-00B4AAAA71AE}" destId="{6DC0F534-B01F-451C-BECE-3D23ED0453C0}" srcOrd="2" destOrd="0" presId="urn:microsoft.com/office/officeart/2005/8/layout/vList2"/>
    <dgm:cxn modelId="{2531EE54-018D-43D5-A9E5-EB89C02D7C56}" type="presParOf" srcId="{AE8A7F79-FA31-4D7A-8377-00B4AAAA71AE}" destId="{1D2C68ED-875A-49ED-9F8D-DCFC575DD062}" srcOrd="3" destOrd="0" presId="urn:microsoft.com/office/officeart/2005/8/layout/vList2"/>
    <dgm:cxn modelId="{A4E28279-F363-4221-A1C6-65BB482D6617}" type="presParOf" srcId="{AE8A7F79-FA31-4D7A-8377-00B4AAAA71AE}" destId="{DE95FF08-17EE-405F-81B5-79EF9844D1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7773F-C858-4231-867F-4E70594486CC}">
      <dsp:nvSpPr>
        <dsp:cNvPr id="0" name=""/>
        <dsp:cNvSpPr/>
      </dsp:nvSpPr>
      <dsp:spPr>
        <a:xfrm>
          <a:off x="0" y="33896"/>
          <a:ext cx="6647905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Si trova al centro degli </a:t>
          </a:r>
          <a:r>
            <a:rPr lang="it-IT" sz="2000" kern="1200">
              <a:latin typeface="Calibri Light" panose="020F0302020204030204"/>
            </a:rPr>
            <a:t>Appennini</a:t>
          </a:r>
          <a:r>
            <a:rPr lang="it-IT" sz="2000" kern="1200"/>
            <a:t> ed è occupata da colline e montagne.</a:t>
          </a:r>
          <a:endParaRPr lang="en-US" sz="2000" kern="1200"/>
        </a:p>
      </dsp:txBody>
      <dsp:txXfrm>
        <a:off x="54616" y="88512"/>
        <a:ext cx="6538673" cy="1009580"/>
      </dsp:txXfrm>
    </dsp:sp>
    <dsp:sp modelId="{6DC0F534-B01F-451C-BECE-3D23ED0453C0}">
      <dsp:nvSpPr>
        <dsp:cNvPr id="0" name=""/>
        <dsp:cNvSpPr/>
      </dsp:nvSpPr>
      <dsp:spPr>
        <a:xfrm>
          <a:off x="0" y="1210308"/>
          <a:ext cx="6647905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Lungo i corsi d'acqua ci sono le poche zone pianeggianti della regione, come la Valle Umbra che ospita i centri più importanti.</a:t>
          </a:r>
          <a:endParaRPr lang="en-US" sz="2000" kern="1200"/>
        </a:p>
      </dsp:txBody>
      <dsp:txXfrm>
        <a:off x="54616" y="1264924"/>
        <a:ext cx="6538673" cy="1009580"/>
      </dsp:txXfrm>
    </dsp:sp>
    <dsp:sp modelId="{DE95FF08-17EE-405F-81B5-79EF9844D12C}">
      <dsp:nvSpPr>
        <dsp:cNvPr id="0" name=""/>
        <dsp:cNvSpPr/>
      </dsp:nvSpPr>
      <dsp:spPr>
        <a:xfrm>
          <a:off x="0" y="2386721"/>
          <a:ext cx="6647905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Ci sono ricchi boschi di querce, faggi e castani che costituiscono il paesaggio più suggestivo della </a:t>
          </a:r>
          <a:r>
            <a:rPr lang="it-IT" sz="2000" kern="1200">
              <a:latin typeface="Calibri Light" panose="020F0302020204030204"/>
            </a:rPr>
            <a:t>regione</a:t>
          </a:r>
          <a:r>
            <a:rPr lang="it-IT" sz="2000" kern="1200"/>
            <a:t>. </a:t>
          </a:r>
          <a:endParaRPr lang="en-US" sz="2000" kern="1200"/>
        </a:p>
      </dsp:txBody>
      <dsp:txXfrm>
        <a:off x="54616" y="2441337"/>
        <a:ext cx="6538673" cy="100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0DF4F59-BFCD-0179-EE98-3EA3BD05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36" y="365125"/>
            <a:ext cx="4467660" cy="1938076"/>
          </a:xfrm>
        </p:spPr>
        <p:txBody>
          <a:bodyPr>
            <a:normAutofit/>
          </a:bodyPr>
          <a:lstStyle/>
          <a:p>
            <a:r>
              <a:rPr lang="it-IT" sz="8000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UMBRIA</a:t>
            </a:r>
            <a:endParaRPr lang="it-IT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401CDF-13B6-B5BC-3451-62A9AC432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5" name="Immagine 4" descr="Immagine che contiene aria aperta, albero, montagna, casa&#10;&#10;Descrizione generata automaticamente">
            <a:extLst>
              <a:ext uri="{FF2B5EF4-FFF2-40B4-BE49-F238E27FC236}">
                <a16:creationId xmlns:a16="http://schemas.microsoft.com/office/drawing/2014/main" id="{7299EE63-9FEA-7C4E-AA28-4097007E5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79" r="-1" b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Segnaposto contenuto 3" descr="Immagine che contiene aria aperta, cielo, edificio, nuvola&#10;&#10;Descrizione generata automaticamente">
            <a:extLst>
              <a:ext uri="{FF2B5EF4-FFF2-40B4-BE49-F238E27FC236}">
                <a16:creationId xmlns:a16="http://schemas.microsoft.com/office/drawing/2014/main" id="{CF7410E1-DBD2-FF93-21C8-04CB7215AB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47" b="398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8277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8BC0FE-9BD8-7065-7C45-37D31FD4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it-IT" sz="6000">
                <a:solidFill>
                  <a:schemeClr val="bg1"/>
                </a:solidFill>
                <a:ea typeface="Calibri Light"/>
                <a:cs typeface="Calibri Light"/>
              </a:rPr>
              <a:t>Perugia</a:t>
            </a:r>
            <a:endParaRPr lang="it-IT" sz="600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CFDBB1-994E-F8FB-022F-E0470FF91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0487"/>
            <a:ext cx="4391024" cy="3823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solidFill>
                  <a:schemeClr val="bg1">
                    <a:alpha val="80000"/>
                  </a:schemeClr>
                </a:solidFill>
                <a:ea typeface="Calibri"/>
                <a:cs typeface="Calibri"/>
              </a:rPr>
              <a:t>Perugia, che è il capoluogo di regione dell'Umbria, sorge su un colle nella valle del Tevere ed è una celebre città d'arte.</a:t>
            </a:r>
          </a:p>
          <a:p>
            <a:r>
              <a:rPr lang="it-IT" dirty="0">
                <a:solidFill>
                  <a:schemeClr val="bg1">
                    <a:alpha val="80000"/>
                  </a:schemeClr>
                </a:solidFill>
                <a:ea typeface="Calibri"/>
                <a:cs typeface="Calibri"/>
              </a:rPr>
              <a:t>Ha l'aspetto di un borgo medievale fortificato, all'interno di una possente cinta muraria.</a:t>
            </a:r>
          </a:p>
        </p:txBody>
      </p:sp>
      <p:pic>
        <p:nvPicPr>
          <p:cNvPr id="4" name="Immagine 3" descr="Immagine che contiene aria aperta, cielo, terreno, città&#10;&#10;Descrizione generata automaticamente">
            <a:extLst>
              <a:ext uri="{FF2B5EF4-FFF2-40B4-BE49-F238E27FC236}">
                <a16:creationId xmlns:a16="http://schemas.microsoft.com/office/drawing/2014/main" id="{8B6B1C99-2E8D-E0C3-56B2-05B586EDF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0" r="18009" b="1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6159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92686-EAD4-E7F0-244B-17B91FE8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it-IT" sz="6000">
                <a:cs typeface="Calibri Light"/>
              </a:rPr>
              <a:t>Il cioccolato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755B57-3176-EAD8-AD1F-15BFE08C7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z="2400">
                <a:cs typeface="Calibri"/>
              </a:rPr>
              <a:t>Nel 1907 venne fondata un'importante industria dolciaria, che produce cioccolatini di ogni tipo!</a:t>
            </a:r>
          </a:p>
          <a:p>
            <a:r>
              <a:rPr lang="it-IT" sz="2400">
                <a:cs typeface="Calibri"/>
              </a:rPr>
              <a:t>Oltre alla fabbrica ci sono un museo storico, la Casa del Cioccolato e la Scuola di Cioccolato.</a:t>
            </a:r>
          </a:p>
          <a:p>
            <a:r>
              <a:rPr lang="it-IT" sz="2400">
                <a:cs typeface="Calibri"/>
              </a:rPr>
              <a:t>Dal 1904, ogni ottobre, a Perugia si svolge </a:t>
            </a:r>
            <a:r>
              <a:rPr lang="it-IT" sz="2400" err="1">
                <a:cs typeface="Calibri"/>
              </a:rPr>
              <a:t>Eurochocolate</a:t>
            </a:r>
            <a:r>
              <a:rPr lang="it-IT" sz="2400">
                <a:cs typeface="Calibri"/>
              </a:rPr>
              <a:t>, un Festival a tema di cioccolato.</a:t>
            </a:r>
          </a:p>
        </p:txBody>
      </p:sp>
      <p:pic>
        <p:nvPicPr>
          <p:cNvPr id="4" name="Immagine 3" descr="Immagine che contiene vestiti, persona, interno, muro&#10;&#10;Descrizione generata automaticamente">
            <a:extLst>
              <a:ext uri="{FF2B5EF4-FFF2-40B4-BE49-F238E27FC236}">
                <a16:creationId xmlns:a16="http://schemas.microsoft.com/office/drawing/2014/main" id="{7D4DC5D7-460C-60D2-7E3D-3B37BB53F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93" r="22087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13" name="Group 8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33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aria aperta, cielo, edificio, chiesa&#10;&#10;Descrizione generata automaticamente">
            <a:extLst>
              <a:ext uri="{FF2B5EF4-FFF2-40B4-BE49-F238E27FC236}">
                <a16:creationId xmlns:a16="http://schemas.microsoft.com/office/drawing/2014/main" id="{E5799ADA-B574-B99F-01A9-978779965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2A18D6A-BD49-2D7D-04C9-D1E115E0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  <a:ea typeface="Calibri Light"/>
                <a:cs typeface="Calibri Light"/>
              </a:rPr>
              <a:t>Assisi </a:t>
            </a: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FC74B9-DC6E-B9DC-DBE5-0D9D0F9C1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t-IT">
                <a:solidFill>
                  <a:srgbClr val="FFFFFF"/>
                </a:solidFill>
                <a:ea typeface="Calibri"/>
                <a:cs typeface="Calibri"/>
              </a:rPr>
              <a:t>Assisi è una località di collina dell'Umbria, in Italia centrale.</a:t>
            </a:r>
          </a:p>
          <a:p>
            <a:r>
              <a:rPr lang="it-IT">
                <a:solidFill>
                  <a:srgbClr val="FFFFFF"/>
                </a:solidFill>
                <a:ea typeface="Calibri"/>
                <a:cs typeface="Calibri"/>
              </a:rPr>
              <a:t>È il luogo di nascita di San Francesco, uno dei Santi patroni d'Italia.</a:t>
            </a:r>
          </a:p>
          <a:p>
            <a:r>
              <a:rPr lang="it-IT">
                <a:solidFill>
                  <a:srgbClr val="FFFFFF"/>
                </a:solidFill>
                <a:ea typeface="Calibri"/>
                <a:cs typeface="Calibri"/>
              </a:rPr>
              <a:t>La basilica di San Francesco è un'imponente chiesa su due livelli consacrata nel 1253.</a:t>
            </a:r>
          </a:p>
          <a:p>
            <a:r>
              <a:rPr lang="it-IT">
                <a:solidFill>
                  <a:srgbClr val="FFFFFF"/>
                </a:solidFill>
                <a:ea typeface="Calibri"/>
                <a:cs typeface="Calibri"/>
              </a:rPr>
              <a:t>Gli affreschi rappresentano la vita di San Francesco.</a:t>
            </a:r>
          </a:p>
        </p:txBody>
      </p:sp>
    </p:spTree>
    <p:extLst>
      <p:ext uri="{BB962C8B-B14F-4D97-AF65-F5344CB8AC3E}">
        <p14:creationId xmlns:p14="http://schemas.microsoft.com/office/powerpoint/2010/main" val="273219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aria aperta, paesaggio, albero, casa&#10;&#10;Descrizione generata automaticamente">
            <a:extLst>
              <a:ext uri="{FF2B5EF4-FFF2-40B4-BE49-F238E27FC236}">
                <a16:creationId xmlns:a16="http://schemas.microsoft.com/office/drawing/2014/main" id="{6687E86D-8E79-08AE-82AF-590E459CC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" t="3485" r="3461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51324D-A49D-B2DB-6558-357B939D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304853"/>
            <a:ext cx="3438144" cy="981147"/>
          </a:xfrm>
        </p:spPr>
        <p:txBody>
          <a:bodyPr anchor="b">
            <a:normAutofit/>
          </a:bodyPr>
          <a:lstStyle/>
          <a:p>
            <a:r>
              <a:rPr lang="it-IT" sz="6000" dirty="0">
                <a:solidFill>
                  <a:schemeClr val="bg1"/>
                </a:solidFill>
                <a:ea typeface="Calibri Light"/>
                <a:cs typeface="Calibri Light"/>
              </a:rPr>
              <a:t>Terni</a:t>
            </a:r>
            <a:endParaRPr lang="it-IT" sz="6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F03609-795E-1CFE-B3D5-CB5525BFD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84314"/>
            <a:ext cx="3438906" cy="402447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it-IT" dirty="0">
                <a:solidFill>
                  <a:schemeClr val="bg1"/>
                </a:solidFill>
                <a:ea typeface="Calibri"/>
                <a:cs typeface="Calibri"/>
              </a:rPr>
              <a:t>Terni è al centro di una vasta zona piana compresa nel bacino idrografico dei fiumi Nera e Velino.</a:t>
            </a:r>
          </a:p>
          <a:p>
            <a:r>
              <a:rPr lang="it-IT" dirty="0">
                <a:solidFill>
                  <a:schemeClr val="bg1"/>
                </a:solidFill>
                <a:ea typeface="Calibri"/>
                <a:cs typeface="Calibri"/>
              </a:rPr>
              <a:t>È l'unica provincia dell'Umbria ed è composta da più di 100 000 abitanti.</a:t>
            </a:r>
          </a:p>
          <a:p>
            <a:r>
              <a:rPr lang="it-IT" dirty="0">
                <a:solidFill>
                  <a:schemeClr val="bg1"/>
                </a:solidFill>
                <a:ea typeface="Calibri"/>
                <a:cs typeface="Calibri"/>
              </a:rPr>
              <a:t>La città di San Valentino è nota per le sue tante industrie</a:t>
            </a:r>
          </a:p>
        </p:txBody>
      </p:sp>
    </p:spTree>
    <p:extLst>
      <p:ext uri="{BB962C8B-B14F-4D97-AF65-F5344CB8AC3E}">
        <p14:creationId xmlns:p14="http://schemas.microsoft.com/office/powerpoint/2010/main" val="3321782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cibo, piatto, Cucina, Cibo italiano&#10;&#10;Descrizione generata automaticamente">
            <a:extLst>
              <a:ext uri="{FF2B5EF4-FFF2-40B4-BE49-F238E27FC236}">
                <a16:creationId xmlns:a16="http://schemas.microsoft.com/office/drawing/2014/main" id="{A7AC033B-C202-5B61-CB6A-AE36EEDC4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9" b="10679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E682D2-F5B6-20ED-623C-0C32DCA4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it-IT" sz="3600">
                <a:cs typeface="Calibri Light"/>
              </a:rPr>
              <a:t>Pasta tipica</a:t>
            </a:r>
            <a:endParaRPr lang="it-IT" sz="360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98EEF9-59AB-0FD0-B2CA-FD799E598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>
                <a:cs typeface="Calibri"/>
              </a:rPr>
              <a:t>Qui la pasta tipica sono le Ciriole: pasta lunga a sezione quadrata.</a:t>
            </a:r>
          </a:p>
          <a:p>
            <a:r>
              <a:rPr lang="it-IT" sz="2400">
                <a:cs typeface="Calibri"/>
              </a:rPr>
              <a:t>Condimento: ragù di carne.</a:t>
            </a:r>
          </a:p>
        </p:txBody>
      </p:sp>
    </p:spTree>
    <p:extLst>
      <p:ext uri="{BB962C8B-B14F-4D97-AF65-F5344CB8AC3E}">
        <p14:creationId xmlns:p14="http://schemas.microsoft.com/office/powerpoint/2010/main" val="6376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E72E97-4CF2-E082-3DA4-F5A9D40C3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A3C4C8-FA60-E7DF-FE68-1F9277B96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                          </a:t>
            </a:r>
            <a:r>
              <a:rPr lang="it-IT" sz="4000" dirty="0"/>
              <a:t>GRAZIE PER L’ ATTENZIONE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</a:t>
            </a:r>
            <a:r>
              <a:rPr lang="it-IT" sz="4400" dirty="0">
                <a:solidFill>
                  <a:srgbClr val="FF0000"/>
                </a:solidFill>
              </a:rPr>
              <a:t>LEONARDO CAPOZZOLI</a:t>
            </a:r>
          </a:p>
          <a:p>
            <a:pPr marL="0" indent="0">
              <a:buNone/>
            </a:pPr>
            <a:endParaRPr lang="it-IT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4400" dirty="0">
                <a:solidFill>
                  <a:srgbClr val="FF0000"/>
                </a:solidFill>
              </a:rPr>
              <a:t>Classe V A </a:t>
            </a:r>
          </a:p>
          <a:p>
            <a:pPr marL="0" indent="0" algn="ctr">
              <a:buNone/>
            </a:pPr>
            <a:r>
              <a:rPr lang="it-IT" sz="4400" dirty="0">
                <a:solidFill>
                  <a:srgbClr val="FF0000"/>
                </a:solidFill>
              </a:rPr>
              <a:t>Domiziano Viola</a:t>
            </a:r>
          </a:p>
        </p:txBody>
      </p:sp>
    </p:spTree>
    <p:extLst>
      <p:ext uri="{BB962C8B-B14F-4D97-AF65-F5344CB8AC3E}">
        <p14:creationId xmlns:p14="http://schemas.microsoft.com/office/powerpoint/2010/main" val="264894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9419"/>
          </a:xfrm>
        </p:spPr>
        <p:txBody>
          <a:bodyPr>
            <a:normAutofit fontScale="90000"/>
          </a:bodyPr>
          <a:lstStyle/>
          <a:p>
            <a:r>
              <a:rPr lang="it-IT" sz="8000">
                <a:solidFill>
                  <a:srgbClr val="FFC000"/>
                </a:solidFill>
                <a:ea typeface="Calibri Light"/>
                <a:cs typeface="Calibri Light"/>
              </a:rPr>
              <a:t>L'Umbria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1443039"/>
            <a:ext cx="9144000" cy="8244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4000" dirty="0">
                <a:solidFill>
                  <a:srgbClr val="FF0000"/>
                </a:solidFill>
                <a:ea typeface="Calibri"/>
                <a:cs typeface="Calibri"/>
              </a:rPr>
              <a:t>Il territorio </a:t>
            </a:r>
          </a:p>
        </p:txBody>
      </p:sp>
      <p:pic>
        <p:nvPicPr>
          <p:cNvPr id="4" name="Immagine 3" descr="Cartina Muta, Fisica e Politica dell'Umbria da Stampare | PianetaBambini.it">
            <a:extLst>
              <a:ext uri="{FF2B5EF4-FFF2-40B4-BE49-F238E27FC236}">
                <a16:creationId xmlns:a16="http://schemas.microsoft.com/office/drawing/2014/main" id="{297B3AC3-6096-5236-694A-6D5C790F2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044" y="75259"/>
            <a:ext cx="3833093" cy="4167481"/>
          </a:xfrm>
          <a:prstGeom prst="rect">
            <a:avLst/>
          </a:prstGeom>
        </p:spPr>
      </p:pic>
      <p:graphicFrame>
        <p:nvGraphicFramePr>
          <p:cNvPr id="10" name="CasellaDiTesto 7">
            <a:extLst>
              <a:ext uri="{FF2B5EF4-FFF2-40B4-BE49-F238E27FC236}">
                <a16:creationId xmlns:a16="http://schemas.microsoft.com/office/drawing/2014/main" id="{6CE5A01F-902F-9C2E-2647-48F0540C26B6}"/>
              </a:ext>
            </a:extLst>
          </p:cNvPr>
          <p:cNvGraphicFramePr/>
          <p:nvPr/>
        </p:nvGraphicFramePr>
        <p:xfrm>
          <a:off x="291024" y="2582074"/>
          <a:ext cx="6647905" cy="353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Immagine 18" descr="UMBRIA">
            <a:extLst>
              <a:ext uri="{FF2B5EF4-FFF2-40B4-BE49-F238E27FC236}">
                <a16:creationId xmlns:a16="http://schemas.microsoft.com/office/drawing/2014/main" id="{79E14C6A-4B42-D31D-7441-059B0B6BA1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8427" y="4246130"/>
            <a:ext cx="3738418" cy="2522103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1049683C-60E5-A4ED-51F5-151AF345DDE0}"/>
              </a:ext>
            </a:extLst>
          </p:cNvPr>
          <p:cNvSpPr/>
          <p:nvPr/>
        </p:nvSpPr>
        <p:spPr>
          <a:xfrm>
            <a:off x="9844724" y="5757714"/>
            <a:ext cx="1203739" cy="618434"/>
          </a:xfrm>
          <a:prstGeom prst="rect">
            <a:avLst/>
          </a:prstGeom>
          <a:solidFill>
            <a:srgbClr val="E3F4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F73C93-99FA-0FAB-E2E6-332D5728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20342"/>
            <a:ext cx="5251316" cy="1807305"/>
          </a:xfrm>
        </p:spPr>
        <p:txBody>
          <a:bodyPr>
            <a:normAutofit/>
          </a:bodyPr>
          <a:lstStyle/>
          <a:p>
            <a:r>
              <a:rPr lang="it-IT" sz="6000">
                <a:cs typeface="Calibri Light"/>
              </a:rPr>
              <a:t>Il nome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0D7563-1946-F68D-C3AC-0078F7DE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3200">
                <a:cs typeface="Calibri"/>
              </a:rPr>
              <a:t>Il nome deriva dall'antico popolo che ha abitato l'Umbria: gli Umbri.</a:t>
            </a:r>
            <a:endParaRPr lang="it-IT" sz="3200">
              <a:ea typeface="Calibri"/>
              <a:cs typeface="Calibri"/>
            </a:endParaRPr>
          </a:p>
          <a:p>
            <a:r>
              <a:rPr lang="it-IT" sz="3200">
                <a:ea typeface="Calibri"/>
                <a:cs typeface="Calibri"/>
              </a:rPr>
              <a:t>Oltre agli Umbri, anche gli Etruschi hanno abitato l'Umbria.</a:t>
            </a:r>
          </a:p>
        </p:txBody>
      </p:sp>
      <p:pic>
        <p:nvPicPr>
          <p:cNvPr id="4" name="Immagine 3" descr="Immagine che contiene testo, calligrafia, marrone, arte&#10;&#10;Descrizione generata automaticamente">
            <a:extLst>
              <a:ext uri="{FF2B5EF4-FFF2-40B4-BE49-F238E27FC236}">
                <a16:creationId xmlns:a16="http://schemas.microsoft.com/office/drawing/2014/main" id="{8CE540C9-ED32-B352-F5D1-59FD4EFED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2" r="2" b="65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928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6A4BD3-19F5-82DF-0DF8-F665D2EA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I fiumi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96853E-0E91-4C4E-E34B-72173A65E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200">
                <a:ea typeface="Calibri"/>
                <a:cs typeface="Calibri"/>
              </a:rPr>
              <a:t>Al centro dell'Umbria scorrono il Tevere e il Nera.</a:t>
            </a:r>
          </a:p>
          <a:p>
            <a:r>
              <a:rPr lang="it-IT" sz="2200">
                <a:ea typeface="Calibri"/>
                <a:cs typeface="Calibri"/>
              </a:rPr>
              <a:t>Il Tevere è il terzo fiume più grande d' Italia.</a:t>
            </a:r>
          </a:p>
          <a:p>
            <a:r>
              <a:rPr lang="it-IT" sz="2200">
                <a:ea typeface="Calibri"/>
                <a:cs typeface="Calibri"/>
              </a:rPr>
              <a:t>Il Nera alimenta bellissime cascate delle Marmore.</a:t>
            </a:r>
          </a:p>
          <a:p>
            <a:r>
              <a:rPr lang="it-IT" sz="2200">
                <a:ea typeface="Calibri"/>
                <a:cs typeface="Calibri"/>
              </a:rPr>
              <a:t>Nella foto ci sono le cascate delle Marmore.</a:t>
            </a:r>
          </a:p>
        </p:txBody>
      </p:sp>
      <p:pic>
        <p:nvPicPr>
          <p:cNvPr id="4" name="Immagine 3" descr="Le cascate delle marmore: &quot;la leggenda di Nera e Velino&quot; | Valle del Velino">
            <a:extLst>
              <a:ext uri="{FF2B5EF4-FFF2-40B4-BE49-F238E27FC236}">
                <a16:creationId xmlns:a16="http://schemas.microsoft.com/office/drawing/2014/main" id="{7E6DB134-8B80-7DFE-EE9E-73A182373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00" r="3786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4796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89DCE6-2BB2-C964-F635-0C1A1B32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it-IT" sz="5600">
                <a:ea typeface="Calibri Light"/>
                <a:cs typeface="Calibri Light"/>
              </a:rPr>
              <a:t>I laghi</a:t>
            </a:r>
            <a:endParaRPr lang="it-IT" sz="5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Lago Trasimeno e i suoi borghi - Italia.it">
            <a:extLst>
              <a:ext uri="{FF2B5EF4-FFF2-40B4-BE49-F238E27FC236}">
                <a16:creationId xmlns:a16="http://schemas.microsoft.com/office/drawing/2014/main" id="{10039B26-D997-B4B6-7D6C-015023E5F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7" r="29872" b="-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C9A980-C89A-B77F-E4B6-455B04A1C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000">
                <a:solidFill>
                  <a:schemeClr val="tx1">
                    <a:alpha val="80000"/>
                  </a:schemeClr>
                </a:solidFill>
                <a:ea typeface="Calibri"/>
                <a:cs typeface="Calibri"/>
              </a:rPr>
              <a:t>Al confine con la Toscana si trova il Lago Trasimeno, il quarto lago più grande d'Italia.</a:t>
            </a:r>
          </a:p>
          <a:p>
            <a:endParaRPr lang="it-IT" sz="200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  <a:p>
            <a:endParaRPr lang="it-IT" sz="200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254EB9-728F-5F3B-8FDA-1288AF519679}"/>
              </a:ext>
            </a:extLst>
          </p:cNvPr>
          <p:cNvSpPr txBox="1"/>
          <p:nvPr/>
        </p:nvSpPr>
        <p:spPr>
          <a:xfrm>
            <a:off x="5681037" y="5077599"/>
            <a:ext cx="260524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>
                <a:solidFill>
                  <a:srgbClr val="92D050"/>
                </a:solidFill>
                <a:ea typeface="Calibri"/>
                <a:cs typeface="Calibri"/>
              </a:rPr>
              <a:t>Il lago Trasimeno</a:t>
            </a:r>
            <a:endParaRPr lang="it-IT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6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1EA2D0-8DB0-C4E1-B58C-FA1948C3F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Il clima</a:t>
            </a:r>
            <a:endParaRPr lang="it-IT" sz="5400"/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1C76F2-CF99-E65B-6A1B-89DF82BC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200">
                <a:ea typeface="Calibri"/>
                <a:cs typeface="Calibri"/>
              </a:rPr>
              <a:t>Il clima è mite nelle zone collinari, mentre nelle valli il clima è caratterizzato da estati afose.</a:t>
            </a:r>
          </a:p>
          <a:p>
            <a:r>
              <a:rPr lang="it-IT" sz="2200">
                <a:ea typeface="Calibri"/>
                <a:cs typeface="Calibri"/>
              </a:rPr>
              <a:t>Salendo di quota, gli inverni si fanno più freddi e nevosi.</a:t>
            </a:r>
          </a:p>
          <a:p>
            <a:r>
              <a:rPr lang="it-IT" sz="2200">
                <a:ea typeface="Calibri"/>
                <a:cs typeface="Calibri"/>
              </a:rPr>
              <a:t>In autunno e in primavera aumentano le precipitazioni.</a:t>
            </a:r>
          </a:p>
        </p:txBody>
      </p:sp>
      <p:pic>
        <p:nvPicPr>
          <p:cNvPr id="6" name="Immagine 5" descr="Umbria — Italiano">
            <a:extLst>
              <a:ext uri="{FF2B5EF4-FFF2-40B4-BE49-F238E27FC236}">
                <a16:creationId xmlns:a16="http://schemas.microsoft.com/office/drawing/2014/main" id="{AD427B81-D550-A977-0E1A-0FE2AC8E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986809"/>
            <a:ext cx="6903720" cy="48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0B327E-6C5F-9030-FFFF-BB670582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4000">
                <a:ea typeface="Calibri Light"/>
                <a:cs typeface="Calibri Light"/>
              </a:rPr>
              <a:t>La popolazione</a:t>
            </a:r>
            <a:endParaRPr lang="it-IT" sz="4000"/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316F5B-71C7-96A0-B71E-461AEFDE9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1900">
                <a:ea typeface="Calibri"/>
                <a:cs typeface="Calibri"/>
              </a:rPr>
              <a:t>La popolazione si concentra sulle poche valli e l'Umbria è una delle regioni meno popolate d'Italia.</a:t>
            </a:r>
          </a:p>
          <a:p>
            <a:r>
              <a:rPr lang="it-IT" sz="1900">
                <a:ea typeface="Calibri"/>
                <a:cs typeface="Calibri"/>
              </a:rPr>
              <a:t>Solo le città più industrializzate, Perugia(il capoluogo di regione) e Terni, infatti hanno una popolazione superiore ai 100 000 abitanti.</a:t>
            </a:r>
          </a:p>
          <a:p>
            <a:r>
              <a:rPr lang="it-IT" sz="1900">
                <a:ea typeface="Calibri"/>
                <a:cs typeface="Calibri"/>
              </a:rPr>
              <a:t>Le aree montuose sono quasi disabitate, mentre in collina sorgono i borghi.</a:t>
            </a:r>
          </a:p>
          <a:p>
            <a:r>
              <a:rPr lang="it-IT" sz="1900">
                <a:ea typeface="Calibri"/>
                <a:cs typeface="Calibri"/>
              </a:rPr>
              <a:t>A Terni sorge un polo industriale siderurgico e chimico che per molti anni ha assicurato lavoro, ma adesso ha perso importanza.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umbria">
            <a:extLst>
              <a:ext uri="{FF2B5EF4-FFF2-40B4-BE49-F238E27FC236}">
                <a16:creationId xmlns:a16="http://schemas.microsoft.com/office/drawing/2014/main" id="{C10A8EEB-AFDD-0434-D290-C9E680E85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6" r="11325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9367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cielo, aria aperta, pianta, girasole&#10;&#10;Descrizione generata automaticamente">
            <a:extLst>
              <a:ext uri="{FF2B5EF4-FFF2-40B4-BE49-F238E27FC236}">
                <a16:creationId xmlns:a16="http://schemas.microsoft.com/office/drawing/2014/main" id="{FEC6ABE7-6FE8-8E64-CE3C-2992065A7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431F517-1EE8-9006-860D-7EF18018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it-IT" sz="4000">
                <a:cs typeface="Calibri Light"/>
              </a:rPr>
              <a:t>Le risorse</a:t>
            </a:r>
            <a:endParaRPr 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D641F2-7F74-DB2E-4C7F-9C2AF3B65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t-IT" sz="2000">
                <a:cs typeface="Calibri"/>
              </a:rPr>
              <a:t>Si pratica l'agricoltura basata su barbabietole di zucchero, tabacco, girasoli, legumi e cerali.</a:t>
            </a:r>
          </a:p>
          <a:p>
            <a:r>
              <a:rPr lang="it-IT" sz="2000">
                <a:cs typeface="Calibri"/>
              </a:rPr>
              <a:t>In collina si producono vini e olio di grande qualità.</a:t>
            </a:r>
          </a:p>
          <a:p>
            <a:r>
              <a:rPr lang="it-IT" sz="2000">
                <a:cs typeface="Calibri"/>
              </a:rPr>
              <a:t>L'allevamento di suini favorisce la produzione di salumi tipici del territorio.</a:t>
            </a:r>
          </a:p>
          <a:p>
            <a:endParaRPr lang="it-IT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6605544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modello, rosso, Rettangolo, arte&#10;&#10;Descrizione generata automaticamente">
            <a:extLst>
              <a:ext uri="{FF2B5EF4-FFF2-40B4-BE49-F238E27FC236}">
                <a16:creationId xmlns:a16="http://schemas.microsoft.com/office/drawing/2014/main" id="{2B292679-B622-9BC8-3E11-A8243ECAB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2" r="24598" b="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6A1794-3377-27CD-5D09-89EAD779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it-IT" sz="4000">
                <a:cs typeface="Calibri Light"/>
              </a:rPr>
              <a:t>Lo stemma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7E9E09-4A5F-CCB8-B467-D97EBF00D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200">
                <a:cs typeface="Calibri"/>
              </a:rPr>
              <a:t>Rappresenta tre ceri dedicati ai santi Ubaldo, Giorgio e Antonio Abate.</a:t>
            </a:r>
          </a:p>
          <a:p>
            <a:endParaRPr lang="it-IT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3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UMBRIA</vt:lpstr>
      <vt:lpstr>L'Umbria</vt:lpstr>
      <vt:lpstr>Il nome</vt:lpstr>
      <vt:lpstr>I fiumi</vt:lpstr>
      <vt:lpstr>I laghi</vt:lpstr>
      <vt:lpstr>Il clima</vt:lpstr>
      <vt:lpstr>La popolazione</vt:lpstr>
      <vt:lpstr>Le risorse</vt:lpstr>
      <vt:lpstr>Lo stemma</vt:lpstr>
      <vt:lpstr>Perugia</vt:lpstr>
      <vt:lpstr>Il cioccolato</vt:lpstr>
      <vt:lpstr>Assisi </vt:lpstr>
      <vt:lpstr>Terni</vt:lpstr>
      <vt:lpstr>Pasta tipica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Utente</cp:lastModifiedBy>
  <cp:revision>67</cp:revision>
  <dcterms:created xsi:type="dcterms:W3CDTF">2024-03-02T12:37:20Z</dcterms:created>
  <dcterms:modified xsi:type="dcterms:W3CDTF">2024-03-27T14:44:53Z</dcterms:modified>
</cp:coreProperties>
</file>